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1" r:id="rId2"/>
    <p:sldId id="326" r:id="rId3"/>
    <p:sldId id="322" r:id="rId4"/>
    <p:sldId id="323" r:id="rId5"/>
    <p:sldId id="324" r:id="rId6"/>
    <p:sldId id="325" r:id="rId7"/>
    <p:sldId id="321" r:id="rId8"/>
    <p:sldId id="307" r:id="rId9"/>
    <p:sldId id="302" r:id="rId10"/>
    <p:sldId id="272" r:id="rId11"/>
    <p:sldId id="305" r:id="rId12"/>
    <p:sldId id="316" r:id="rId13"/>
    <p:sldId id="304" r:id="rId14"/>
    <p:sldId id="310" r:id="rId15"/>
    <p:sldId id="308" r:id="rId16"/>
    <p:sldId id="311" r:id="rId17"/>
    <p:sldId id="312" r:id="rId18"/>
    <p:sldId id="309" r:id="rId19"/>
    <p:sldId id="320" r:id="rId20"/>
    <p:sldId id="315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FAFAFA"/>
    <a:srgbClr val="F0F6F9"/>
    <a:srgbClr val="DAC6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F72005-CA46-4581-939E-043C1F2DD6FA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3F2712-E93C-42A9-BDB7-560FEBF60E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F2712-E93C-42A9-BDB7-560FEBF60ED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985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F2712-E93C-42A9-BDB7-560FEBF60ED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161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AFA7F3-01EA-4832-AE89-8236FA40FA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BF078EF-F7A3-42BD-B570-25E44CBA35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C28AC0-FFF8-4D5F-9CA2-7E1C11BDB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20BD-CBCE-4C41-A816-4380A8CA6193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52E7A1-408D-4455-98A8-919A362F4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F43ABB-AEDA-43DB-B79F-DCF6A5643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EA22A-ECCD-4265-A5A2-C47D0B5CBA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10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65336B-783F-408A-9AC6-AFCF4E140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4B0DE7-209A-492C-8AD2-59FE1C0749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2CF94E-9523-44F5-87C1-BBA7D125F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20BD-CBCE-4C41-A816-4380A8CA6193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FD4A9B-0AF6-485D-88E4-3CF4C208F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5BB5DC-08D8-4881-A2DC-0D5A69EAD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EA22A-ECCD-4265-A5A2-C47D0B5CBA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350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FB849EF-254F-476F-8DA3-175A95E259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832A31-3D6F-41F5-B3D1-2E3B606293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987641-50ED-4218-B727-35EA90F63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20BD-CBCE-4C41-A816-4380A8CA6193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F38648-4039-4CA5-A7C9-D3DD54F88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73FD5A-E2E4-4204-92D8-705FB3706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EA22A-ECCD-4265-A5A2-C47D0B5CBA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117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69BB4A-7D24-4E24-AE06-61115901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8D3681-D401-485D-9722-89AA48CED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5732AA-5387-4F9A-BF76-FEAA29675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20BD-CBCE-4C41-A816-4380A8CA6193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7DBDD0-4D61-43B2-80B1-244140FA0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006AEF-4DB1-4BB9-9E9C-D199A0B5B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EA22A-ECCD-4265-A5A2-C47D0B5CBA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93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60C5FA-3DD0-4CE9-8BCB-725F37CDA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5444C3-81A7-4581-A6F5-834EA3E63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984A68-6941-4D60-AC75-E84C72A3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20BD-CBCE-4C41-A816-4380A8CA6193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D8D0DE-EF92-4512-AFB1-8EBCC07DA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126154-130C-4887-A87D-BF809EB0C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EA22A-ECCD-4265-A5A2-C47D0B5CBA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811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2DFBD3-7243-4EEE-B901-2A6F12099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0CA9FA-AF5A-4916-A4DB-BEFFC92EF4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FC2A1A-908B-4B7B-B5FD-D27F8D9A3D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4589FC-3F44-4820-853F-5CA9B0D7C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20BD-CBCE-4C41-A816-4380A8CA6193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0C5DEE-5E27-4FF9-8175-8DBFE6AD0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258E10-B6DA-4C62-B271-2B0775A79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EA22A-ECCD-4265-A5A2-C47D0B5CBA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503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BC0354-4233-4428-BD30-6B02EDB39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CF751A-D919-4E1B-AC27-99A18BE17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AFE938-6837-4C71-AED7-B705821DE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3539B42-6367-49EC-8BD1-66CA23E8AE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023E7D9-83B2-4950-A9D9-CFE1C63D93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6DFEF6B-8199-43C7-91C7-D5C3D5EEC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20BD-CBCE-4C41-A816-4380A8CA6193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7E245A7-E692-4283-ACE1-2AFA68268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1F000EB-7DAC-4D12-BE33-C4AD8F4FE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EA22A-ECCD-4265-A5A2-C47D0B5CBA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64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90DA33-1E8C-48F2-9369-5DBE5AF77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0ECE128-403F-4AE7-84D3-70D861C8D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20BD-CBCE-4C41-A816-4380A8CA6193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A5A5921-E399-4C72-A281-94C95893A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023FDB-C0D3-46B3-BB67-50FE92C3D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EA22A-ECCD-4265-A5A2-C47D0B5CBA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110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8AD2E07-33EA-45B8-964E-FF0D31075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20BD-CBCE-4C41-A816-4380A8CA6193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D137D0-ADE9-487B-AAA6-9239FF72D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A3FAAF-4625-4D3B-8989-1EE07AB89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EA22A-ECCD-4265-A5A2-C47D0B5CBA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019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403934-7679-4B3D-B8BD-904294A46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1BF048-876D-4745-BC59-7F9960830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92D9B6-FC59-42FD-892C-8D17D1ADF7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EF2D8E-26DF-4E59-94B4-64481DD97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20BD-CBCE-4C41-A816-4380A8CA6193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6503C3-B7E6-4EB4-BAAD-B36FCA999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4B4707-2478-4717-A440-914E00BF8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EA22A-ECCD-4265-A5A2-C47D0B5CBA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371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92C589-75A3-4AB0-8CFC-7C0523ACC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67E22F0-D2C9-48D8-82EE-A75330E9CF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327C0E-EE08-449E-BD9B-1C3CAD857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98B27A-D79B-4568-B703-C6188DF3C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20BD-CBCE-4C41-A816-4380A8CA6193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2C5903-6090-4278-9469-7D037AA5F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D894F1-36E0-42E1-928E-4ADB26A7D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EA22A-ECCD-4265-A5A2-C47D0B5CBA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64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F1175C8-E718-4594-A4F7-8C822BBDF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9EA440-3AC6-4711-A222-92B729D97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A2C59A-721C-4BC6-830D-782C146E2E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A20BD-CBCE-4C41-A816-4380A8CA6193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61A93E-4176-42B5-A4AA-31ED91599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750B94-18CE-42DF-9DB8-4C3124179C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9EA22A-ECCD-4265-A5A2-C47D0B5CBA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950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17.png"/><Relationship Id="rId5" Type="http://schemas.openxmlformats.org/officeDocument/2006/relationships/image" Target="../media/image28.png"/><Relationship Id="rId10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24.png"/><Relationship Id="rId3" Type="http://schemas.openxmlformats.org/officeDocument/2006/relationships/image" Target="../media/image23.png"/><Relationship Id="rId7" Type="http://schemas.openxmlformats.org/officeDocument/2006/relationships/image" Target="../media/image34.png"/><Relationship Id="rId12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1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8.pn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3.png"/><Relationship Id="rId4" Type="http://schemas.openxmlformats.org/officeDocument/2006/relationships/image" Target="../media/image39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0.png"/><Relationship Id="rId7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3.pn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3.png"/><Relationship Id="rId4" Type="http://schemas.openxmlformats.org/officeDocument/2006/relationships/image" Target="../media/image44.pn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5.png"/><Relationship Id="rId7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10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668110" y="2194416"/>
            <a:ext cx="7202929" cy="44425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7784"/>
            <a:ext cx="12083970" cy="617105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163" y="747639"/>
            <a:ext cx="8466992" cy="349933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048608" y="439615"/>
            <a:ext cx="1784838" cy="308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44712" y="780538"/>
            <a:ext cx="1784838" cy="308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696753" y="747639"/>
            <a:ext cx="1784838" cy="496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1069" y="53931"/>
            <a:ext cx="1933575" cy="75218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8853856" y="345340"/>
            <a:ext cx="1784838" cy="74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638B94-F65F-4387-A6BE-9FD3A7B2DD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5067" y="239468"/>
            <a:ext cx="3438293" cy="38111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2FB0CD-A0A4-4CE6-BEBC-A132A8933933}"/>
              </a:ext>
            </a:extLst>
          </p:cNvPr>
          <p:cNvSpPr/>
          <p:nvPr/>
        </p:nvSpPr>
        <p:spPr>
          <a:xfrm>
            <a:off x="1890346" y="897494"/>
            <a:ext cx="8748348" cy="334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동아리 조회        우수 동아리          게시판           주변 음식점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1977987-3659-42B1-9193-D3DFC394A88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7087" b="5494"/>
          <a:stretch/>
        </p:blipFill>
        <p:spPr>
          <a:xfrm>
            <a:off x="0" y="4268597"/>
            <a:ext cx="12192000" cy="25661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1676D5-8B12-4BE4-8134-2A7A733B285E}"/>
              </a:ext>
            </a:extLst>
          </p:cNvPr>
          <p:cNvSpPr txBox="1"/>
          <p:nvPr/>
        </p:nvSpPr>
        <p:spPr>
          <a:xfrm>
            <a:off x="8966447" y="1811045"/>
            <a:ext cx="1267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공지사항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6F72B9-E392-473B-929C-B4C39398E8BA}"/>
              </a:ext>
            </a:extLst>
          </p:cNvPr>
          <p:cNvSpPr txBox="1"/>
          <p:nvPr/>
        </p:nvSpPr>
        <p:spPr>
          <a:xfrm>
            <a:off x="9873449" y="5211424"/>
            <a:ext cx="1560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비로그인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추천동아리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675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A2A9B0B2-A964-4678-BD38-87EAC56AD848}"/>
              </a:ext>
            </a:extLst>
          </p:cNvPr>
          <p:cNvGrpSpPr/>
          <p:nvPr/>
        </p:nvGrpSpPr>
        <p:grpSpPr>
          <a:xfrm>
            <a:off x="910804" y="886411"/>
            <a:ext cx="1393884" cy="5384352"/>
            <a:chOff x="910804" y="886411"/>
            <a:chExt cx="1393884" cy="5384352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E279363-1066-4D4C-8E78-DA525FFDEAFA}"/>
                </a:ext>
              </a:extLst>
            </p:cNvPr>
            <p:cNvGrpSpPr/>
            <p:nvPr/>
          </p:nvGrpSpPr>
          <p:grpSpPr>
            <a:xfrm>
              <a:off x="910804" y="886411"/>
              <a:ext cx="1393884" cy="5384352"/>
              <a:chOff x="910804" y="886411"/>
              <a:chExt cx="1393884" cy="5384352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D0DA9489-BE06-4902-BB07-7177056B0E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3627" t="21954" r="65758" b="5152"/>
              <a:stretch/>
            </p:blipFill>
            <p:spPr>
              <a:xfrm>
                <a:off x="910804" y="886411"/>
                <a:ext cx="1393884" cy="5384352"/>
              </a:xfrm>
              <a:prstGeom prst="rect">
                <a:avLst/>
              </a:prstGeom>
            </p:spPr>
          </p:pic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5D60F81-E5BD-432B-BF67-591A4469E279}"/>
                  </a:ext>
                </a:extLst>
              </p:cNvPr>
              <p:cNvSpPr/>
              <p:nvPr/>
            </p:nvSpPr>
            <p:spPr>
              <a:xfrm>
                <a:off x="1218073" y="3334609"/>
                <a:ext cx="860110" cy="2190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C1D4F1D-F0BC-4B78-8400-AA3070DBC037}"/>
                </a:ext>
              </a:extLst>
            </p:cNvPr>
            <p:cNvSpPr/>
            <p:nvPr/>
          </p:nvSpPr>
          <p:spPr>
            <a:xfrm>
              <a:off x="1061982" y="2332561"/>
              <a:ext cx="1143975" cy="7335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동아리 명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ko-KR" altLang="en-US" sz="800" dirty="0">
                  <a:solidFill>
                    <a:schemeClr val="tx1"/>
                  </a:solidFill>
                </a:rPr>
                <a:t>회 장 </a:t>
              </a:r>
              <a:r>
                <a:rPr lang="en-US" altLang="ko-KR" sz="800" dirty="0">
                  <a:solidFill>
                    <a:schemeClr val="tx1"/>
                  </a:solidFill>
                </a:rPr>
                <a:t>: </a:t>
              </a:r>
              <a:r>
                <a:rPr lang="ko-KR" altLang="en-US" sz="800" dirty="0">
                  <a:solidFill>
                    <a:schemeClr val="tx1"/>
                  </a:solidFill>
                </a:rPr>
                <a:t>홍길동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ko-KR" altLang="en-US" sz="800" dirty="0">
                  <a:solidFill>
                    <a:schemeClr val="tx1"/>
                  </a:solidFill>
                </a:rPr>
                <a:t>개설일자 </a:t>
              </a:r>
              <a:r>
                <a:rPr lang="en-US" altLang="ko-KR" sz="800" dirty="0">
                  <a:solidFill>
                    <a:schemeClr val="tx1"/>
                  </a:solidFill>
                </a:rPr>
                <a:t>:2019.09.19</a:t>
              </a:r>
            </a:p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501781D3-3CF8-4475-B829-558BCF577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73" y="134225"/>
            <a:ext cx="1933575" cy="75218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B059FA2-ED0A-44D3-AAF8-9DDA63189CCC}"/>
              </a:ext>
            </a:extLst>
          </p:cNvPr>
          <p:cNvSpPr/>
          <p:nvPr/>
        </p:nvSpPr>
        <p:spPr>
          <a:xfrm>
            <a:off x="553673" y="134225"/>
            <a:ext cx="9771427" cy="6428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32A566C-E3CD-4847-838C-81EDB0622896}"/>
              </a:ext>
            </a:extLst>
          </p:cNvPr>
          <p:cNvCxnSpPr>
            <a:cxnSpLocks/>
          </p:cNvCxnSpPr>
          <p:nvPr/>
        </p:nvCxnSpPr>
        <p:spPr>
          <a:xfrm flipV="1">
            <a:off x="1866900" y="5609116"/>
            <a:ext cx="437788" cy="6616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4036E3F-1954-44E0-9B40-FE5FDB00E887}"/>
              </a:ext>
            </a:extLst>
          </p:cNvPr>
          <p:cNvSpPr txBox="1"/>
          <p:nvPr/>
        </p:nvSpPr>
        <p:spPr>
          <a:xfrm>
            <a:off x="2304688" y="5470617"/>
            <a:ext cx="1995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전체 관리자한테만 </a:t>
            </a:r>
            <a:endParaRPr lang="en-US" altLang="ko-KR" sz="1200" dirty="0"/>
          </a:p>
          <a:p>
            <a:r>
              <a:rPr lang="ko-KR" altLang="en-US" sz="1200" dirty="0"/>
              <a:t>보이게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7266575-E1AC-4A11-ACE5-9725FC3DF079}"/>
              </a:ext>
            </a:extLst>
          </p:cNvPr>
          <p:cNvSpPr/>
          <p:nvPr/>
        </p:nvSpPr>
        <p:spPr>
          <a:xfrm>
            <a:off x="1183437" y="6051544"/>
            <a:ext cx="740036" cy="2863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24AB1AD-F375-42F1-90F5-AA9BCEEA6199}"/>
              </a:ext>
            </a:extLst>
          </p:cNvPr>
          <p:cNvGrpSpPr/>
          <p:nvPr/>
        </p:nvGrpSpPr>
        <p:grpSpPr>
          <a:xfrm>
            <a:off x="4096919" y="798837"/>
            <a:ext cx="1478650" cy="5395870"/>
            <a:chOff x="5439386" y="923918"/>
            <a:chExt cx="1478650" cy="539587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F351938-7920-430C-9C1D-CBD5EB982F9A}"/>
                </a:ext>
              </a:extLst>
            </p:cNvPr>
            <p:cNvGrpSpPr/>
            <p:nvPr/>
          </p:nvGrpSpPr>
          <p:grpSpPr>
            <a:xfrm>
              <a:off x="5439386" y="923918"/>
              <a:ext cx="1478650" cy="5395870"/>
              <a:chOff x="5439386" y="923918"/>
              <a:chExt cx="1478650" cy="539587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C78FA9BD-849C-4710-8122-F558735979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3330" t="22223" r="65833" b="7475"/>
              <a:stretch/>
            </p:blipFill>
            <p:spPr>
              <a:xfrm>
                <a:off x="5439386" y="923918"/>
                <a:ext cx="1478650" cy="5395870"/>
              </a:xfrm>
              <a:prstGeom prst="rect">
                <a:avLst/>
              </a:prstGeom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7FC656D7-93CA-45E4-9983-19F2AB75351F}"/>
                  </a:ext>
                </a:extLst>
              </p:cNvPr>
              <p:cNvSpPr/>
              <p:nvPr/>
            </p:nvSpPr>
            <p:spPr>
              <a:xfrm>
                <a:off x="5818186" y="3359512"/>
                <a:ext cx="860110" cy="2190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55E1235-4F8A-4981-AEB2-5F5B8CC3723B}"/>
                </a:ext>
              </a:extLst>
            </p:cNvPr>
            <p:cNvSpPr/>
            <p:nvPr/>
          </p:nvSpPr>
          <p:spPr>
            <a:xfrm>
              <a:off x="5601662" y="2672179"/>
              <a:ext cx="1154097" cy="393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ctr">
                <a:buFontTx/>
                <a:buChar char="-"/>
              </a:pPr>
              <a:r>
                <a:rPr lang="ko-KR" altLang="en-US" sz="1100" dirty="0">
                  <a:solidFill>
                    <a:schemeClr val="tx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직급 </a:t>
              </a:r>
              <a:r>
                <a:rPr lang="en-US" altLang="ko-KR" sz="1100" dirty="0">
                  <a:solidFill>
                    <a:schemeClr val="tx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: </a:t>
              </a:r>
              <a:r>
                <a:rPr lang="ko-KR" altLang="en-US" sz="1100" dirty="0">
                  <a:solidFill>
                    <a:schemeClr val="tx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회원</a:t>
              </a:r>
              <a:endParaRPr lang="en-US" altLang="ko-KR" sz="1100" dirty="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B1D78CD7-1064-49C9-8B1D-9FA2866B1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8811" y="1382573"/>
            <a:ext cx="4267199" cy="3367087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1B29B451-318E-42DF-A096-C7C2B79E287C}"/>
              </a:ext>
            </a:extLst>
          </p:cNvPr>
          <p:cNvSpPr/>
          <p:nvPr/>
        </p:nvSpPr>
        <p:spPr>
          <a:xfrm>
            <a:off x="5194354" y="2332561"/>
            <a:ext cx="371945" cy="2774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C670D95-9A6D-4D55-AAEA-1C99F2BC9231}"/>
              </a:ext>
            </a:extLst>
          </p:cNvPr>
          <p:cNvCxnSpPr>
            <a:cxnSpLocks/>
            <a:stCxn id="11" idx="6"/>
            <a:endCxn id="7" idx="1"/>
          </p:cNvCxnSpPr>
          <p:nvPr/>
        </p:nvCxnSpPr>
        <p:spPr>
          <a:xfrm>
            <a:off x="5566299" y="2471298"/>
            <a:ext cx="312512" cy="5948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231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1781D3-3CF8-4475-B829-558BCF577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73" y="134225"/>
            <a:ext cx="1933575" cy="75218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B059FA2-ED0A-44D3-AAF8-9DDA63189CCC}"/>
              </a:ext>
            </a:extLst>
          </p:cNvPr>
          <p:cNvSpPr/>
          <p:nvPr/>
        </p:nvSpPr>
        <p:spPr>
          <a:xfrm>
            <a:off x="553673" y="134225"/>
            <a:ext cx="9771427" cy="6428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A45376-95C6-4671-87F7-8EDC88FA707B}"/>
              </a:ext>
            </a:extLst>
          </p:cNvPr>
          <p:cNvSpPr/>
          <p:nvPr/>
        </p:nvSpPr>
        <p:spPr>
          <a:xfrm>
            <a:off x="2679454" y="940875"/>
            <a:ext cx="7152442" cy="54170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7AE49A-9FDD-479E-B7E0-11D9B4800702}"/>
              </a:ext>
            </a:extLst>
          </p:cNvPr>
          <p:cNvSpPr/>
          <p:nvPr/>
        </p:nvSpPr>
        <p:spPr>
          <a:xfrm>
            <a:off x="962025" y="3733800"/>
            <a:ext cx="1323975" cy="219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B6EBB0A-E70B-4EEF-A4E2-961D40695F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57" t="28956" r="26658" b="42361"/>
          <a:stretch/>
        </p:blipFill>
        <p:spPr>
          <a:xfrm>
            <a:off x="2930771" y="2379863"/>
            <a:ext cx="6581775" cy="196705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CD5621C-6402-4230-AABA-EF6C85E7E3D8}"/>
              </a:ext>
            </a:extLst>
          </p:cNvPr>
          <p:cNvSpPr/>
          <p:nvPr/>
        </p:nvSpPr>
        <p:spPr>
          <a:xfrm>
            <a:off x="10461896" y="163007"/>
            <a:ext cx="1628504" cy="4205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동아리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물품 목록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E2740B8-AFC4-4090-BB12-DEB24F68544F}"/>
              </a:ext>
            </a:extLst>
          </p:cNvPr>
          <p:cNvGrpSpPr/>
          <p:nvPr/>
        </p:nvGrpSpPr>
        <p:grpSpPr>
          <a:xfrm>
            <a:off x="910804" y="886411"/>
            <a:ext cx="1393884" cy="5384352"/>
            <a:chOff x="910804" y="886411"/>
            <a:chExt cx="1393884" cy="5384352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7F9E883-69F5-41DD-AC86-EB39063A1998}"/>
                </a:ext>
              </a:extLst>
            </p:cNvPr>
            <p:cNvGrpSpPr/>
            <p:nvPr/>
          </p:nvGrpSpPr>
          <p:grpSpPr>
            <a:xfrm>
              <a:off x="910804" y="886411"/>
              <a:ext cx="1393884" cy="5384352"/>
              <a:chOff x="910804" y="886411"/>
              <a:chExt cx="1393884" cy="5384352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4261950A-0C81-469F-A3E7-D46E9B4FF0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3627" t="21954" r="65758" b="5152"/>
              <a:stretch/>
            </p:blipFill>
            <p:spPr>
              <a:xfrm>
                <a:off x="910804" y="886411"/>
                <a:ext cx="1393884" cy="5384352"/>
              </a:xfrm>
              <a:prstGeom prst="rect">
                <a:avLst/>
              </a:prstGeom>
            </p:spPr>
          </p:pic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98D7545B-75DD-4CE6-B725-183B9CB7C0F5}"/>
                  </a:ext>
                </a:extLst>
              </p:cNvPr>
              <p:cNvSpPr/>
              <p:nvPr/>
            </p:nvSpPr>
            <p:spPr>
              <a:xfrm>
                <a:off x="1218073" y="3334609"/>
                <a:ext cx="860110" cy="2190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2F60054-0787-41BD-9085-7E422C139089}"/>
                </a:ext>
              </a:extLst>
            </p:cNvPr>
            <p:cNvSpPr/>
            <p:nvPr/>
          </p:nvSpPr>
          <p:spPr>
            <a:xfrm>
              <a:off x="1061982" y="2332561"/>
              <a:ext cx="1143975" cy="7335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동아리 명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ko-KR" altLang="en-US" sz="800" dirty="0">
                  <a:solidFill>
                    <a:schemeClr val="tx1"/>
                  </a:solidFill>
                </a:rPr>
                <a:t>회 장 </a:t>
              </a:r>
              <a:r>
                <a:rPr lang="en-US" altLang="ko-KR" sz="800" dirty="0">
                  <a:solidFill>
                    <a:schemeClr val="tx1"/>
                  </a:solidFill>
                </a:rPr>
                <a:t>: </a:t>
              </a:r>
              <a:r>
                <a:rPr lang="ko-KR" altLang="en-US" sz="800" dirty="0">
                  <a:solidFill>
                    <a:schemeClr val="tx1"/>
                  </a:solidFill>
                </a:rPr>
                <a:t>홍길동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ko-KR" altLang="en-US" sz="800" dirty="0">
                  <a:solidFill>
                    <a:schemeClr val="tx1"/>
                  </a:solidFill>
                </a:rPr>
                <a:t>개설일자 </a:t>
              </a:r>
              <a:r>
                <a:rPr lang="en-US" altLang="ko-KR" sz="800" dirty="0">
                  <a:solidFill>
                    <a:schemeClr val="tx1"/>
                  </a:solidFill>
                </a:rPr>
                <a:t>:2019.09.19</a:t>
              </a:r>
            </a:p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3CC726C-21E2-4167-BF28-B582A634FA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0167" y="2736489"/>
            <a:ext cx="539395" cy="30052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8802CB6-3E1A-48D7-82E5-08572FCB4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3141" y="3013423"/>
            <a:ext cx="539395" cy="30052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295B1D2-8FB6-4708-840E-0D5C1F4CE0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0169" y="3313943"/>
            <a:ext cx="539395" cy="30052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800934E-F970-4C6C-B055-41C738414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2023" y="3590877"/>
            <a:ext cx="539395" cy="30052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AA014AD-A5E6-4C6B-93B9-C90250EF7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0168" y="3862063"/>
            <a:ext cx="539395" cy="3005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EE92B0E-4410-4ED6-BC31-561869DBB3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9024" y="5118059"/>
            <a:ext cx="838200" cy="4095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D06E658-95BE-4522-B717-AB3FEA4F65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4039" y="5118059"/>
            <a:ext cx="885825" cy="361950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4C5F7415-91E6-4931-A4E9-DA232D65C349}"/>
              </a:ext>
            </a:extLst>
          </p:cNvPr>
          <p:cNvGrpSpPr/>
          <p:nvPr/>
        </p:nvGrpSpPr>
        <p:grpSpPr>
          <a:xfrm>
            <a:off x="6120192" y="327952"/>
            <a:ext cx="3343969" cy="322276"/>
            <a:chOff x="6120192" y="327952"/>
            <a:chExt cx="3343969" cy="322276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C295B73-EB31-4B6B-B857-871944FF1D68}"/>
                </a:ext>
              </a:extLst>
            </p:cNvPr>
            <p:cNvGrpSpPr/>
            <p:nvPr/>
          </p:nvGrpSpPr>
          <p:grpSpPr>
            <a:xfrm>
              <a:off x="7742231" y="352177"/>
              <a:ext cx="1721930" cy="257176"/>
              <a:chOff x="7858124" y="421657"/>
              <a:chExt cx="1721930" cy="257176"/>
            </a:xfrm>
          </p:grpSpPr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DAEC6FB7-287D-4124-B2D3-207279CDF1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41879" y="488332"/>
                <a:ext cx="638175" cy="190500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D13DC27A-35C4-4D72-B74A-11F4B784F8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b="35300"/>
              <a:stretch/>
            </p:blipFill>
            <p:spPr>
              <a:xfrm>
                <a:off x="7858124" y="421657"/>
                <a:ext cx="1192479" cy="257176"/>
              </a:xfrm>
              <a:prstGeom prst="rect">
                <a:avLst/>
              </a:prstGeom>
            </p:spPr>
          </p:pic>
        </p:grp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F3908DD5-311A-483E-B832-5643E2EDA6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24372"/>
            <a:stretch/>
          </p:blipFill>
          <p:spPr>
            <a:xfrm>
              <a:off x="7830429" y="327952"/>
              <a:ext cx="1016082" cy="28140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1FE6EEFB-7039-469C-A449-C0A0293D24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27307" b="7604"/>
            <a:stretch/>
          </p:blipFill>
          <p:spPr>
            <a:xfrm>
              <a:off x="6120192" y="342204"/>
              <a:ext cx="1710237" cy="308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5219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1781D3-3CF8-4475-B829-558BCF577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73" y="134225"/>
            <a:ext cx="1933575" cy="75218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B059FA2-ED0A-44D3-AAF8-9DDA63189CCC}"/>
              </a:ext>
            </a:extLst>
          </p:cNvPr>
          <p:cNvSpPr/>
          <p:nvPr/>
        </p:nvSpPr>
        <p:spPr>
          <a:xfrm>
            <a:off x="553673" y="134225"/>
            <a:ext cx="9771427" cy="6428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A45376-95C6-4671-87F7-8EDC88FA707B}"/>
              </a:ext>
            </a:extLst>
          </p:cNvPr>
          <p:cNvSpPr/>
          <p:nvPr/>
        </p:nvSpPr>
        <p:spPr>
          <a:xfrm>
            <a:off x="2679454" y="940875"/>
            <a:ext cx="7152442" cy="54170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7AE49A-9FDD-479E-B7E0-11D9B4800702}"/>
              </a:ext>
            </a:extLst>
          </p:cNvPr>
          <p:cNvSpPr/>
          <p:nvPr/>
        </p:nvSpPr>
        <p:spPr>
          <a:xfrm>
            <a:off x="962025" y="3733800"/>
            <a:ext cx="1323975" cy="219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146D91-12AD-4138-B776-A58B1289F79C}"/>
              </a:ext>
            </a:extLst>
          </p:cNvPr>
          <p:cNvSpPr/>
          <p:nvPr/>
        </p:nvSpPr>
        <p:spPr>
          <a:xfrm>
            <a:off x="10461896" y="163007"/>
            <a:ext cx="1628504" cy="4205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동아리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예산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5ADCE4-5039-436B-8D58-44478397C64E}"/>
              </a:ext>
            </a:extLst>
          </p:cNvPr>
          <p:cNvGrpSpPr/>
          <p:nvPr/>
        </p:nvGrpSpPr>
        <p:grpSpPr>
          <a:xfrm>
            <a:off x="910804" y="886411"/>
            <a:ext cx="1393884" cy="5384352"/>
            <a:chOff x="910804" y="886411"/>
            <a:chExt cx="1393884" cy="538435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A162D0B-9EB4-4F1B-ABD3-45A4F4E31F55}"/>
                </a:ext>
              </a:extLst>
            </p:cNvPr>
            <p:cNvGrpSpPr/>
            <p:nvPr/>
          </p:nvGrpSpPr>
          <p:grpSpPr>
            <a:xfrm>
              <a:off x="910804" y="886411"/>
              <a:ext cx="1393884" cy="5384352"/>
              <a:chOff x="910804" y="886411"/>
              <a:chExt cx="1393884" cy="5384352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5D6D5F4C-C63C-43BE-8644-55B8BA5AA0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627" t="21954" r="65758" b="5152"/>
              <a:stretch/>
            </p:blipFill>
            <p:spPr>
              <a:xfrm>
                <a:off x="910804" y="886411"/>
                <a:ext cx="1393884" cy="5384352"/>
              </a:xfrm>
              <a:prstGeom prst="rect">
                <a:avLst/>
              </a:prstGeom>
            </p:spPr>
          </p:pic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9EEF905B-0F6B-46A5-874D-EA504767C8D0}"/>
                  </a:ext>
                </a:extLst>
              </p:cNvPr>
              <p:cNvSpPr/>
              <p:nvPr/>
            </p:nvSpPr>
            <p:spPr>
              <a:xfrm>
                <a:off x="1218073" y="3334609"/>
                <a:ext cx="860110" cy="2190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18E7303-171C-4413-8875-A8FECB586B92}"/>
                </a:ext>
              </a:extLst>
            </p:cNvPr>
            <p:cNvSpPr/>
            <p:nvPr/>
          </p:nvSpPr>
          <p:spPr>
            <a:xfrm>
              <a:off x="1061982" y="2332561"/>
              <a:ext cx="1143975" cy="7335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동아리 명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ko-KR" altLang="en-US" sz="800" dirty="0">
                  <a:solidFill>
                    <a:schemeClr val="tx1"/>
                  </a:solidFill>
                </a:rPr>
                <a:t>회 장 </a:t>
              </a:r>
              <a:r>
                <a:rPr lang="en-US" altLang="ko-KR" sz="800" dirty="0">
                  <a:solidFill>
                    <a:schemeClr val="tx1"/>
                  </a:solidFill>
                </a:rPr>
                <a:t>: </a:t>
              </a:r>
              <a:r>
                <a:rPr lang="ko-KR" altLang="en-US" sz="800" dirty="0">
                  <a:solidFill>
                    <a:schemeClr val="tx1"/>
                  </a:solidFill>
                </a:rPr>
                <a:t>홍길동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ko-KR" altLang="en-US" sz="800" dirty="0">
                  <a:solidFill>
                    <a:schemeClr val="tx1"/>
                  </a:solidFill>
                </a:rPr>
                <a:t>개설일자 </a:t>
              </a:r>
              <a:r>
                <a:rPr lang="en-US" altLang="ko-KR" sz="800" dirty="0">
                  <a:solidFill>
                    <a:schemeClr val="tx1"/>
                  </a:solidFill>
                </a:rPr>
                <a:t>:2019.09.19</a:t>
              </a:r>
            </a:p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6C41D06-7BD7-48C8-91A9-EDDEC98AAEE0}"/>
              </a:ext>
            </a:extLst>
          </p:cNvPr>
          <p:cNvGrpSpPr/>
          <p:nvPr/>
        </p:nvGrpSpPr>
        <p:grpSpPr>
          <a:xfrm>
            <a:off x="2830329" y="1674507"/>
            <a:ext cx="1348406" cy="478525"/>
            <a:chOff x="2933412" y="1450542"/>
            <a:chExt cx="1685925" cy="42862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E0CC6A3-5EAD-435C-B89F-23B4D393E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33412" y="1450542"/>
              <a:ext cx="857250" cy="4286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59D66E3-A34E-4400-A71A-58F84EA4E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90662" y="1450542"/>
              <a:ext cx="828675" cy="400050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C8733BE1-79A5-4016-8B36-81CB64CCFF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970" y="4726245"/>
            <a:ext cx="838200" cy="4000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9BA9CB8-2A89-4ED4-9C8B-F2C72580EB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8966" y="4754820"/>
            <a:ext cx="885825" cy="371475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38EEB47C-89E2-41A8-B0FE-2E4BC1071A18}"/>
              </a:ext>
            </a:extLst>
          </p:cNvPr>
          <p:cNvGrpSpPr/>
          <p:nvPr/>
        </p:nvGrpSpPr>
        <p:grpSpPr>
          <a:xfrm>
            <a:off x="2661819" y="2537618"/>
            <a:ext cx="7405817" cy="1968020"/>
            <a:chOff x="2661819" y="2433573"/>
            <a:chExt cx="7405817" cy="196802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C3DB44E-9AD4-4A90-9A70-245A9E688A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6288" t="32323" r="19854" b="37509"/>
            <a:stretch/>
          </p:blipFill>
          <p:spPr>
            <a:xfrm>
              <a:off x="2661819" y="2433573"/>
              <a:ext cx="7405817" cy="1968020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08F9A70A-DF8B-49D3-B3B0-E7960ED0641F}"/>
                </a:ext>
              </a:extLst>
            </p:cNvPr>
            <p:cNvGrpSpPr/>
            <p:nvPr/>
          </p:nvGrpSpPr>
          <p:grpSpPr>
            <a:xfrm>
              <a:off x="2781490" y="4093373"/>
              <a:ext cx="1430192" cy="268548"/>
              <a:chOff x="3197226" y="4864573"/>
              <a:chExt cx="1714500" cy="381000"/>
            </a:xfrm>
            <a:solidFill>
              <a:srgbClr val="F0F6F9"/>
            </a:solidFill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76214C31-A495-4C35-B934-54CD927D52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97226" y="4864573"/>
                <a:ext cx="866775" cy="381000"/>
              </a:xfrm>
              <a:prstGeom prst="rect">
                <a:avLst/>
              </a:prstGeom>
              <a:grpFill/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1E9B9379-7B57-42E6-85F3-986E94CF2F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64002" y="4873779"/>
                <a:ext cx="847724" cy="361949"/>
              </a:xfrm>
              <a:prstGeom prst="rect">
                <a:avLst/>
              </a:prstGeom>
              <a:grpFill/>
            </p:spPr>
          </p:pic>
        </p:grp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EA5293A-6AB8-4094-BDA8-FB87FCF9093C}"/>
              </a:ext>
            </a:extLst>
          </p:cNvPr>
          <p:cNvGrpSpPr/>
          <p:nvPr/>
        </p:nvGrpSpPr>
        <p:grpSpPr>
          <a:xfrm>
            <a:off x="6120192" y="327952"/>
            <a:ext cx="3343969" cy="322276"/>
            <a:chOff x="6120192" y="327952"/>
            <a:chExt cx="3343969" cy="322276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E00597E-E28D-4582-AA08-7A97A3FA96A8}"/>
                </a:ext>
              </a:extLst>
            </p:cNvPr>
            <p:cNvGrpSpPr/>
            <p:nvPr/>
          </p:nvGrpSpPr>
          <p:grpSpPr>
            <a:xfrm>
              <a:off x="7742231" y="352177"/>
              <a:ext cx="1721930" cy="257176"/>
              <a:chOff x="7858124" y="421657"/>
              <a:chExt cx="1721930" cy="257176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21E0879B-424B-4D36-AE5B-77FB440007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41879" y="488332"/>
                <a:ext cx="638175" cy="190500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C0788FE7-C492-49CC-A302-BF5404DFD3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b="35300"/>
              <a:stretch/>
            </p:blipFill>
            <p:spPr>
              <a:xfrm>
                <a:off x="7858124" y="421657"/>
                <a:ext cx="1192479" cy="257176"/>
              </a:xfrm>
              <a:prstGeom prst="rect">
                <a:avLst/>
              </a:prstGeom>
            </p:spPr>
          </p:pic>
        </p:grp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F6B6CE8A-A03E-480D-910A-40458AE429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b="24372"/>
            <a:stretch/>
          </p:blipFill>
          <p:spPr>
            <a:xfrm>
              <a:off x="7830429" y="327952"/>
              <a:ext cx="1016082" cy="281400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5344CCDF-5688-45BD-927F-A7463AF248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r="27307" b="7604"/>
            <a:stretch/>
          </p:blipFill>
          <p:spPr>
            <a:xfrm>
              <a:off x="6120192" y="342204"/>
              <a:ext cx="1710237" cy="308024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323292F-BC7B-4B10-9761-03D195505DBA}"/>
              </a:ext>
            </a:extLst>
          </p:cNvPr>
          <p:cNvGrpSpPr/>
          <p:nvPr/>
        </p:nvGrpSpPr>
        <p:grpSpPr>
          <a:xfrm>
            <a:off x="8202967" y="2122380"/>
            <a:ext cx="1478008" cy="290647"/>
            <a:chOff x="4381254" y="2077037"/>
            <a:chExt cx="1478008" cy="29064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CBA747-F064-475A-93A8-2B4CC2F5D817}"/>
                </a:ext>
              </a:extLst>
            </p:cNvPr>
            <p:cNvSpPr txBox="1"/>
            <p:nvPr/>
          </p:nvSpPr>
          <p:spPr>
            <a:xfrm>
              <a:off x="4381254" y="2077037"/>
              <a:ext cx="1478008" cy="290647"/>
            </a:xfrm>
            <a:prstGeom prst="rect">
              <a:avLst/>
            </a:prstGeom>
            <a:solidFill>
              <a:srgbClr val="FAFAFA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43C0FA15-FB04-4E6E-B7AB-DDDC64EE0DD7}"/>
                </a:ext>
              </a:extLst>
            </p:cNvPr>
            <p:cNvSpPr/>
            <p:nvPr/>
          </p:nvSpPr>
          <p:spPr>
            <a:xfrm>
              <a:off x="4503136" y="2131927"/>
              <a:ext cx="541538" cy="193748"/>
            </a:xfrm>
            <a:prstGeom prst="roundRect">
              <a:avLst/>
            </a:prstGeom>
            <a:solidFill>
              <a:srgbClr val="DAC6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월별</a:t>
              </a: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92EA91BE-4FD8-4BAC-8CC9-321B52E387AC}"/>
                </a:ext>
              </a:extLst>
            </p:cNvPr>
            <p:cNvSpPr/>
            <p:nvPr/>
          </p:nvSpPr>
          <p:spPr>
            <a:xfrm>
              <a:off x="5195886" y="2133213"/>
              <a:ext cx="541538" cy="193748"/>
            </a:xfrm>
            <a:prstGeom prst="roundRect">
              <a:avLst/>
            </a:prstGeom>
            <a:solidFill>
              <a:srgbClr val="DAC6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3440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1781D3-3CF8-4475-B829-558BCF577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73" y="134225"/>
            <a:ext cx="1933575" cy="75218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B059FA2-ED0A-44D3-AAF8-9DDA63189CCC}"/>
              </a:ext>
            </a:extLst>
          </p:cNvPr>
          <p:cNvSpPr/>
          <p:nvPr/>
        </p:nvSpPr>
        <p:spPr>
          <a:xfrm>
            <a:off x="553673" y="134225"/>
            <a:ext cx="9771427" cy="6428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A45376-95C6-4671-87F7-8EDC88FA707B}"/>
              </a:ext>
            </a:extLst>
          </p:cNvPr>
          <p:cNvSpPr/>
          <p:nvPr/>
        </p:nvSpPr>
        <p:spPr>
          <a:xfrm>
            <a:off x="2679454" y="940875"/>
            <a:ext cx="7152442" cy="54170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7AE49A-9FDD-479E-B7E0-11D9B4800702}"/>
              </a:ext>
            </a:extLst>
          </p:cNvPr>
          <p:cNvSpPr/>
          <p:nvPr/>
        </p:nvSpPr>
        <p:spPr>
          <a:xfrm>
            <a:off x="962025" y="3733800"/>
            <a:ext cx="1323975" cy="219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261037D-3833-46AD-98E3-0AD8CA2249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20" t="28987" r="25964" b="40612"/>
          <a:stretch/>
        </p:blipFill>
        <p:spPr>
          <a:xfrm>
            <a:off x="2905387" y="2357582"/>
            <a:ext cx="6793483" cy="214283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373C194-A1F8-4696-BF10-6F4A927D5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675" y="4373617"/>
            <a:ext cx="3810000" cy="93345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90507E-641B-4753-A698-C7DD93A0B014}"/>
              </a:ext>
            </a:extLst>
          </p:cNvPr>
          <p:cNvSpPr/>
          <p:nvPr/>
        </p:nvSpPr>
        <p:spPr>
          <a:xfrm>
            <a:off x="10461896" y="163007"/>
            <a:ext cx="1628504" cy="4205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동아리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회원 목록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13BA9B9-F754-4BA1-A009-BCC9F079AA3E}"/>
              </a:ext>
            </a:extLst>
          </p:cNvPr>
          <p:cNvGrpSpPr/>
          <p:nvPr/>
        </p:nvGrpSpPr>
        <p:grpSpPr>
          <a:xfrm>
            <a:off x="910804" y="886411"/>
            <a:ext cx="1393884" cy="5384352"/>
            <a:chOff x="910804" y="886411"/>
            <a:chExt cx="1393884" cy="5384352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2801ED7B-3491-4C63-AE89-89F46C41A5FC}"/>
                </a:ext>
              </a:extLst>
            </p:cNvPr>
            <p:cNvGrpSpPr/>
            <p:nvPr/>
          </p:nvGrpSpPr>
          <p:grpSpPr>
            <a:xfrm>
              <a:off x="910804" y="886411"/>
              <a:ext cx="1393884" cy="5384352"/>
              <a:chOff x="910804" y="886411"/>
              <a:chExt cx="1393884" cy="5384352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58797A8F-6E9F-4E42-BF23-1DCB3CACCC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3627" t="21954" r="65758" b="5152"/>
              <a:stretch/>
            </p:blipFill>
            <p:spPr>
              <a:xfrm>
                <a:off x="910804" y="886411"/>
                <a:ext cx="1393884" cy="5384352"/>
              </a:xfrm>
              <a:prstGeom prst="rect">
                <a:avLst/>
              </a:prstGeom>
            </p:spPr>
          </p:pic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AAFA9D3-1636-4968-923E-58D484DBE3DD}"/>
                  </a:ext>
                </a:extLst>
              </p:cNvPr>
              <p:cNvSpPr/>
              <p:nvPr/>
            </p:nvSpPr>
            <p:spPr>
              <a:xfrm>
                <a:off x="1218073" y="3334609"/>
                <a:ext cx="860110" cy="2190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9A85A6D-7989-4972-A52E-F8B165220DDB}"/>
                </a:ext>
              </a:extLst>
            </p:cNvPr>
            <p:cNvSpPr/>
            <p:nvPr/>
          </p:nvSpPr>
          <p:spPr>
            <a:xfrm>
              <a:off x="1061982" y="2332561"/>
              <a:ext cx="1143975" cy="7335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동아리 명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ko-KR" altLang="en-US" sz="800" dirty="0">
                  <a:solidFill>
                    <a:schemeClr val="tx1"/>
                  </a:solidFill>
                </a:rPr>
                <a:t>회 장 </a:t>
              </a:r>
              <a:r>
                <a:rPr lang="en-US" altLang="ko-KR" sz="800" dirty="0">
                  <a:solidFill>
                    <a:schemeClr val="tx1"/>
                  </a:solidFill>
                </a:rPr>
                <a:t>: </a:t>
              </a:r>
              <a:r>
                <a:rPr lang="ko-KR" altLang="en-US" sz="800" dirty="0">
                  <a:solidFill>
                    <a:schemeClr val="tx1"/>
                  </a:solidFill>
                </a:rPr>
                <a:t>홍길동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ko-KR" altLang="en-US" sz="800" dirty="0">
                  <a:solidFill>
                    <a:schemeClr val="tx1"/>
                  </a:solidFill>
                </a:rPr>
                <a:t>개설일자 </a:t>
              </a:r>
              <a:r>
                <a:rPr lang="en-US" altLang="ko-KR" sz="800" dirty="0">
                  <a:solidFill>
                    <a:schemeClr val="tx1"/>
                  </a:solidFill>
                </a:rPr>
                <a:t>:2019.09.19</a:t>
              </a:r>
            </a:p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BF553F1-B669-41B8-A1B2-17047B21AD99}"/>
              </a:ext>
            </a:extLst>
          </p:cNvPr>
          <p:cNvGrpSpPr/>
          <p:nvPr/>
        </p:nvGrpSpPr>
        <p:grpSpPr>
          <a:xfrm>
            <a:off x="6120192" y="327952"/>
            <a:ext cx="3343969" cy="322276"/>
            <a:chOff x="6120192" y="327952"/>
            <a:chExt cx="3343969" cy="322276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7F2644D5-816F-4DA0-AEF0-8CB5F422F5D5}"/>
                </a:ext>
              </a:extLst>
            </p:cNvPr>
            <p:cNvGrpSpPr/>
            <p:nvPr/>
          </p:nvGrpSpPr>
          <p:grpSpPr>
            <a:xfrm>
              <a:off x="7742231" y="352177"/>
              <a:ext cx="1721930" cy="257176"/>
              <a:chOff x="7858124" y="421657"/>
              <a:chExt cx="1721930" cy="257176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88CDEB07-7352-4348-98EC-9D422685F5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41879" y="488332"/>
                <a:ext cx="638175" cy="190500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B33BA5F0-77DE-4229-9134-CEC9573FEA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b="35300"/>
              <a:stretch/>
            </p:blipFill>
            <p:spPr>
              <a:xfrm>
                <a:off x="7858124" y="421657"/>
                <a:ext cx="1192479" cy="257176"/>
              </a:xfrm>
              <a:prstGeom prst="rect">
                <a:avLst/>
              </a:prstGeom>
            </p:spPr>
          </p:pic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0304F76C-6E0C-4B8B-B223-69A16A80F2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24372"/>
            <a:stretch/>
          </p:blipFill>
          <p:spPr>
            <a:xfrm>
              <a:off x="7830429" y="327952"/>
              <a:ext cx="1016082" cy="281400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99CF2516-1FF7-4431-9E6F-055D685D95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7307" b="7604"/>
            <a:stretch/>
          </p:blipFill>
          <p:spPr>
            <a:xfrm>
              <a:off x="6120192" y="342204"/>
              <a:ext cx="1710237" cy="308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9297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1781D3-3CF8-4475-B829-558BCF577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73" y="134225"/>
            <a:ext cx="1933575" cy="75218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B059FA2-ED0A-44D3-AAF8-9DDA63189CCC}"/>
              </a:ext>
            </a:extLst>
          </p:cNvPr>
          <p:cNvSpPr/>
          <p:nvPr/>
        </p:nvSpPr>
        <p:spPr>
          <a:xfrm>
            <a:off x="553673" y="134225"/>
            <a:ext cx="9771427" cy="6428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A45376-95C6-4671-87F7-8EDC88FA707B}"/>
              </a:ext>
            </a:extLst>
          </p:cNvPr>
          <p:cNvSpPr/>
          <p:nvPr/>
        </p:nvSpPr>
        <p:spPr>
          <a:xfrm>
            <a:off x="2679454" y="940875"/>
            <a:ext cx="7152442" cy="54170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7AE49A-9FDD-479E-B7E0-11D9B4800702}"/>
              </a:ext>
            </a:extLst>
          </p:cNvPr>
          <p:cNvSpPr/>
          <p:nvPr/>
        </p:nvSpPr>
        <p:spPr>
          <a:xfrm>
            <a:off x="962025" y="3733800"/>
            <a:ext cx="1323975" cy="219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4C66E8-E3F8-49C8-99F5-C346FB2220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50" t="16746" r="18560" b="22694"/>
          <a:stretch/>
        </p:blipFill>
        <p:spPr>
          <a:xfrm>
            <a:off x="2788886" y="2087654"/>
            <a:ext cx="6865060" cy="373044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D3245D-1D33-472B-8630-B208CE26887F}"/>
              </a:ext>
            </a:extLst>
          </p:cNvPr>
          <p:cNvSpPr/>
          <p:nvPr/>
        </p:nvSpPr>
        <p:spPr>
          <a:xfrm>
            <a:off x="10461896" y="163007"/>
            <a:ext cx="1628504" cy="4205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게시판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6F70F82-327F-4444-ACCB-8FA75EA019C6}"/>
              </a:ext>
            </a:extLst>
          </p:cNvPr>
          <p:cNvGrpSpPr/>
          <p:nvPr/>
        </p:nvGrpSpPr>
        <p:grpSpPr>
          <a:xfrm>
            <a:off x="910804" y="886411"/>
            <a:ext cx="1393884" cy="5384352"/>
            <a:chOff x="910804" y="886411"/>
            <a:chExt cx="1393884" cy="5384352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E1E7D9B7-1FC6-420C-AD82-D2336631FBF6}"/>
                </a:ext>
              </a:extLst>
            </p:cNvPr>
            <p:cNvGrpSpPr/>
            <p:nvPr/>
          </p:nvGrpSpPr>
          <p:grpSpPr>
            <a:xfrm>
              <a:off x="910804" y="886411"/>
              <a:ext cx="1393884" cy="5384352"/>
              <a:chOff x="910804" y="886411"/>
              <a:chExt cx="1393884" cy="5384352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E009622C-F2BF-49DA-A12F-07F5262ABF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3627" t="21954" r="65758" b="5152"/>
              <a:stretch/>
            </p:blipFill>
            <p:spPr>
              <a:xfrm>
                <a:off x="910804" y="886411"/>
                <a:ext cx="1393884" cy="5384352"/>
              </a:xfrm>
              <a:prstGeom prst="rect">
                <a:avLst/>
              </a:prstGeom>
            </p:spPr>
          </p:pic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98D3FE4F-0BCE-4527-B854-6AD298E81FEE}"/>
                  </a:ext>
                </a:extLst>
              </p:cNvPr>
              <p:cNvSpPr/>
              <p:nvPr/>
            </p:nvSpPr>
            <p:spPr>
              <a:xfrm>
                <a:off x="1218073" y="3334609"/>
                <a:ext cx="860110" cy="2190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1F072A7-7E1D-41F2-BF69-79EEB338F3F5}"/>
                </a:ext>
              </a:extLst>
            </p:cNvPr>
            <p:cNvSpPr/>
            <p:nvPr/>
          </p:nvSpPr>
          <p:spPr>
            <a:xfrm>
              <a:off x="1061982" y="2332561"/>
              <a:ext cx="1143975" cy="7335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동아리 명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ko-KR" altLang="en-US" sz="800" dirty="0">
                  <a:solidFill>
                    <a:schemeClr val="tx1"/>
                  </a:solidFill>
                </a:rPr>
                <a:t>회 장 </a:t>
              </a:r>
              <a:r>
                <a:rPr lang="en-US" altLang="ko-KR" sz="800" dirty="0">
                  <a:solidFill>
                    <a:schemeClr val="tx1"/>
                  </a:solidFill>
                </a:rPr>
                <a:t>: </a:t>
              </a:r>
              <a:r>
                <a:rPr lang="ko-KR" altLang="en-US" sz="800" dirty="0">
                  <a:solidFill>
                    <a:schemeClr val="tx1"/>
                  </a:solidFill>
                </a:rPr>
                <a:t>홍길동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ko-KR" altLang="en-US" sz="800" dirty="0">
                  <a:solidFill>
                    <a:schemeClr val="tx1"/>
                  </a:solidFill>
                </a:rPr>
                <a:t>개설일자 </a:t>
              </a:r>
              <a:r>
                <a:rPr lang="en-US" altLang="ko-KR" sz="800" dirty="0">
                  <a:solidFill>
                    <a:schemeClr val="tx1"/>
                  </a:solidFill>
                </a:rPr>
                <a:t>:2019.09.19</a:t>
              </a:r>
            </a:p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530AB48-CDA5-462C-8581-57B74703EB38}"/>
              </a:ext>
            </a:extLst>
          </p:cNvPr>
          <p:cNvGrpSpPr/>
          <p:nvPr/>
        </p:nvGrpSpPr>
        <p:grpSpPr>
          <a:xfrm>
            <a:off x="6120192" y="327952"/>
            <a:ext cx="3343969" cy="322276"/>
            <a:chOff x="6120192" y="327952"/>
            <a:chExt cx="3343969" cy="322276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9283B92F-374D-4D58-BE7A-D593811EFF36}"/>
                </a:ext>
              </a:extLst>
            </p:cNvPr>
            <p:cNvGrpSpPr/>
            <p:nvPr/>
          </p:nvGrpSpPr>
          <p:grpSpPr>
            <a:xfrm>
              <a:off x="7742231" y="352177"/>
              <a:ext cx="1721930" cy="257176"/>
              <a:chOff x="7858124" y="421657"/>
              <a:chExt cx="1721930" cy="257176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719C8E24-8E61-4955-95E3-DEEDE86832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41879" y="488332"/>
                <a:ext cx="638175" cy="190500"/>
              </a:xfrm>
              <a:prstGeom prst="rect">
                <a:avLst/>
              </a:prstGeom>
            </p:spPr>
          </p:pic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1D08B5D9-3AD3-45FF-88C3-68D8A00D97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35300"/>
              <a:stretch/>
            </p:blipFill>
            <p:spPr>
              <a:xfrm>
                <a:off x="7858124" y="421657"/>
                <a:ext cx="1192479" cy="257176"/>
              </a:xfrm>
              <a:prstGeom prst="rect">
                <a:avLst/>
              </a:prstGeom>
            </p:spPr>
          </p:pic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3ADE9B1-27A3-4661-BA89-88D5F5062D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24372"/>
            <a:stretch/>
          </p:blipFill>
          <p:spPr>
            <a:xfrm>
              <a:off x="7830429" y="327952"/>
              <a:ext cx="1016082" cy="2814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C03E38FF-29D7-4E5C-81E1-EFC6A6AA89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27307" b="7604"/>
            <a:stretch/>
          </p:blipFill>
          <p:spPr>
            <a:xfrm>
              <a:off x="6120192" y="342204"/>
              <a:ext cx="1710237" cy="30802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C97FD75-E983-42BE-BFBF-A9DD86233C7D}"/>
              </a:ext>
            </a:extLst>
          </p:cNvPr>
          <p:cNvSpPr txBox="1"/>
          <p:nvPr/>
        </p:nvSpPr>
        <p:spPr>
          <a:xfrm>
            <a:off x="2974019" y="1775534"/>
            <a:ext cx="1846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공 지 사 항</a:t>
            </a:r>
          </a:p>
        </p:txBody>
      </p:sp>
    </p:spTree>
    <p:extLst>
      <p:ext uri="{BB962C8B-B14F-4D97-AF65-F5344CB8AC3E}">
        <p14:creationId xmlns:p14="http://schemas.microsoft.com/office/powerpoint/2010/main" val="180211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3FB757E-5625-4F0F-AD25-F0275B6903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70" t="18585" r="5303" b="8564"/>
          <a:stretch/>
        </p:blipFill>
        <p:spPr>
          <a:xfrm>
            <a:off x="2550904" y="1485482"/>
            <a:ext cx="7395886" cy="412758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01781D3-3CF8-4475-B829-558BCF577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73" y="134225"/>
            <a:ext cx="1933575" cy="75218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B059FA2-ED0A-44D3-AAF8-9DDA63189CCC}"/>
              </a:ext>
            </a:extLst>
          </p:cNvPr>
          <p:cNvSpPr/>
          <p:nvPr/>
        </p:nvSpPr>
        <p:spPr>
          <a:xfrm>
            <a:off x="553673" y="134225"/>
            <a:ext cx="9771427" cy="6428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A45376-95C6-4671-87F7-8EDC88FA707B}"/>
              </a:ext>
            </a:extLst>
          </p:cNvPr>
          <p:cNvSpPr/>
          <p:nvPr/>
        </p:nvSpPr>
        <p:spPr>
          <a:xfrm>
            <a:off x="2679454" y="940875"/>
            <a:ext cx="7152442" cy="54170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7AE49A-9FDD-479E-B7E0-11D9B4800702}"/>
              </a:ext>
            </a:extLst>
          </p:cNvPr>
          <p:cNvSpPr/>
          <p:nvPr/>
        </p:nvSpPr>
        <p:spPr>
          <a:xfrm>
            <a:off x="962025" y="3733800"/>
            <a:ext cx="1323975" cy="219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7009567-B93A-44F6-938C-020A36AA25CA}"/>
              </a:ext>
            </a:extLst>
          </p:cNvPr>
          <p:cNvSpPr/>
          <p:nvPr/>
        </p:nvSpPr>
        <p:spPr>
          <a:xfrm>
            <a:off x="10461896" y="163007"/>
            <a:ext cx="1628504" cy="4205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동아리 관리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 </a:t>
            </a:r>
            <a:b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동아리 회원 승인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E3E10B-D8AC-4E23-95D8-BCDC92F56C9D}"/>
              </a:ext>
            </a:extLst>
          </p:cNvPr>
          <p:cNvGrpSpPr/>
          <p:nvPr/>
        </p:nvGrpSpPr>
        <p:grpSpPr>
          <a:xfrm>
            <a:off x="910804" y="886411"/>
            <a:ext cx="1393884" cy="5384352"/>
            <a:chOff x="910804" y="886411"/>
            <a:chExt cx="1393884" cy="5384352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D0B63C6-7E1F-40E2-99A9-53120E7CA466}"/>
                </a:ext>
              </a:extLst>
            </p:cNvPr>
            <p:cNvGrpSpPr/>
            <p:nvPr/>
          </p:nvGrpSpPr>
          <p:grpSpPr>
            <a:xfrm>
              <a:off x="910804" y="886411"/>
              <a:ext cx="1393884" cy="5384352"/>
              <a:chOff x="910804" y="886411"/>
              <a:chExt cx="1393884" cy="5384352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9CC4541-C8EF-4911-B395-7B9723A26D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3627" t="21954" r="65758" b="5152"/>
              <a:stretch/>
            </p:blipFill>
            <p:spPr>
              <a:xfrm>
                <a:off x="910804" y="886411"/>
                <a:ext cx="1393884" cy="5384352"/>
              </a:xfrm>
              <a:prstGeom prst="rect">
                <a:avLst/>
              </a:prstGeom>
            </p:spPr>
          </p:pic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F1721F3-6CA7-47FF-A0FC-5BB523809D90}"/>
                  </a:ext>
                </a:extLst>
              </p:cNvPr>
              <p:cNvSpPr/>
              <p:nvPr/>
            </p:nvSpPr>
            <p:spPr>
              <a:xfrm>
                <a:off x="1218073" y="3334609"/>
                <a:ext cx="860110" cy="2190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0160FEF-C211-4E1C-8F05-C7F3C3851752}"/>
                </a:ext>
              </a:extLst>
            </p:cNvPr>
            <p:cNvSpPr/>
            <p:nvPr/>
          </p:nvSpPr>
          <p:spPr>
            <a:xfrm>
              <a:off x="1061982" y="2332561"/>
              <a:ext cx="1143975" cy="7335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동아리 명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ko-KR" altLang="en-US" sz="800" dirty="0">
                  <a:solidFill>
                    <a:schemeClr val="tx1"/>
                  </a:solidFill>
                </a:rPr>
                <a:t>회 장 </a:t>
              </a:r>
              <a:r>
                <a:rPr lang="en-US" altLang="ko-KR" sz="800" dirty="0">
                  <a:solidFill>
                    <a:schemeClr val="tx1"/>
                  </a:solidFill>
                </a:rPr>
                <a:t>: </a:t>
              </a:r>
              <a:r>
                <a:rPr lang="ko-KR" altLang="en-US" sz="800" dirty="0">
                  <a:solidFill>
                    <a:schemeClr val="tx1"/>
                  </a:solidFill>
                </a:rPr>
                <a:t>홍길동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ko-KR" altLang="en-US" sz="800" dirty="0">
                  <a:solidFill>
                    <a:schemeClr val="tx1"/>
                  </a:solidFill>
                </a:rPr>
                <a:t>개설일자 </a:t>
              </a:r>
              <a:r>
                <a:rPr lang="en-US" altLang="ko-KR" sz="800" dirty="0">
                  <a:solidFill>
                    <a:schemeClr val="tx1"/>
                  </a:solidFill>
                </a:rPr>
                <a:t>:2019.09.19</a:t>
              </a:r>
            </a:p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EE02635-DD11-46D5-870B-3F814106A38C}"/>
              </a:ext>
            </a:extLst>
          </p:cNvPr>
          <p:cNvGrpSpPr/>
          <p:nvPr/>
        </p:nvGrpSpPr>
        <p:grpSpPr>
          <a:xfrm>
            <a:off x="6120192" y="327952"/>
            <a:ext cx="3343969" cy="322276"/>
            <a:chOff x="6120192" y="327952"/>
            <a:chExt cx="3343969" cy="322276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462A752-D013-4FC3-AE9B-E01D5C01C096}"/>
                </a:ext>
              </a:extLst>
            </p:cNvPr>
            <p:cNvGrpSpPr/>
            <p:nvPr/>
          </p:nvGrpSpPr>
          <p:grpSpPr>
            <a:xfrm>
              <a:off x="7742231" y="352177"/>
              <a:ext cx="1721930" cy="257176"/>
              <a:chOff x="7858124" y="421657"/>
              <a:chExt cx="1721930" cy="257176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8A8B05A7-7A0E-4B58-955A-D312ED76B3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41879" y="488332"/>
                <a:ext cx="638175" cy="190500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A6DB235A-948B-433A-8C65-61C2D85F86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35300"/>
              <a:stretch/>
            </p:blipFill>
            <p:spPr>
              <a:xfrm>
                <a:off x="7858124" y="421657"/>
                <a:ext cx="1192479" cy="257176"/>
              </a:xfrm>
              <a:prstGeom prst="rect">
                <a:avLst/>
              </a:prstGeom>
            </p:spPr>
          </p:pic>
        </p:grp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A61BCE44-8D45-4089-8CE9-723DFD0DFA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24372"/>
            <a:stretch/>
          </p:blipFill>
          <p:spPr>
            <a:xfrm>
              <a:off x="7830429" y="327952"/>
              <a:ext cx="1016082" cy="281400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DDE0447-1AC8-4465-976A-9CEE76D7DD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27307" b="7604"/>
            <a:stretch/>
          </p:blipFill>
          <p:spPr>
            <a:xfrm>
              <a:off x="6120192" y="342204"/>
              <a:ext cx="1710237" cy="308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4871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973C0E-9B0C-4661-B39C-FBCA4F900E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77" t="18721" r="5758" b="8562"/>
          <a:stretch/>
        </p:blipFill>
        <p:spPr>
          <a:xfrm>
            <a:off x="2682544" y="1701800"/>
            <a:ext cx="7180041" cy="4064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01781D3-3CF8-4475-B829-558BCF577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73" y="134225"/>
            <a:ext cx="1933575" cy="75218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B059FA2-ED0A-44D3-AAF8-9DDA63189CCC}"/>
              </a:ext>
            </a:extLst>
          </p:cNvPr>
          <p:cNvSpPr/>
          <p:nvPr/>
        </p:nvSpPr>
        <p:spPr>
          <a:xfrm>
            <a:off x="553673" y="134225"/>
            <a:ext cx="9771427" cy="6428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A45376-95C6-4671-87F7-8EDC88FA707B}"/>
              </a:ext>
            </a:extLst>
          </p:cNvPr>
          <p:cNvSpPr/>
          <p:nvPr/>
        </p:nvSpPr>
        <p:spPr>
          <a:xfrm>
            <a:off x="2679454" y="940875"/>
            <a:ext cx="7152442" cy="54170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7AE49A-9FDD-479E-B7E0-11D9B4800702}"/>
              </a:ext>
            </a:extLst>
          </p:cNvPr>
          <p:cNvSpPr/>
          <p:nvPr/>
        </p:nvSpPr>
        <p:spPr>
          <a:xfrm>
            <a:off x="962025" y="3733800"/>
            <a:ext cx="1323975" cy="219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D5BEE0-2C04-4DC0-9F84-073DFF85EBB2}"/>
              </a:ext>
            </a:extLst>
          </p:cNvPr>
          <p:cNvSpPr/>
          <p:nvPr/>
        </p:nvSpPr>
        <p:spPr>
          <a:xfrm>
            <a:off x="10461896" y="163007"/>
            <a:ext cx="1628504" cy="4205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동아리 관리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 </a:t>
            </a:r>
            <a:b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동아리 회원 관리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9DD0E13-608E-40E6-A054-99F0F9EC39BD}"/>
              </a:ext>
            </a:extLst>
          </p:cNvPr>
          <p:cNvGrpSpPr/>
          <p:nvPr/>
        </p:nvGrpSpPr>
        <p:grpSpPr>
          <a:xfrm>
            <a:off x="910804" y="886411"/>
            <a:ext cx="1393884" cy="5384352"/>
            <a:chOff x="910804" y="886411"/>
            <a:chExt cx="1393884" cy="5384352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3FC538B-E59C-47CC-88F5-2AF8A87AC8F1}"/>
                </a:ext>
              </a:extLst>
            </p:cNvPr>
            <p:cNvGrpSpPr/>
            <p:nvPr/>
          </p:nvGrpSpPr>
          <p:grpSpPr>
            <a:xfrm>
              <a:off x="910804" y="886411"/>
              <a:ext cx="1393884" cy="5384352"/>
              <a:chOff x="910804" y="886411"/>
              <a:chExt cx="1393884" cy="5384352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24FDF004-681F-4303-86A1-67365E7A10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3627" t="21954" r="65758" b="5152"/>
              <a:stretch/>
            </p:blipFill>
            <p:spPr>
              <a:xfrm>
                <a:off x="910804" y="886411"/>
                <a:ext cx="1393884" cy="5384352"/>
              </a:xfrm>
              <a:prstGeom prst="rect">
                <a:avLst/>
              </a:prstGeom>
            </p:spPr>
          </p:pic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7B5490A2-1480-4062-BD89-CCA718238195}"/>
                  </a:ext>
                </a:extLst>
              </p:cNvPr>
              <p:cNvSpPr/>
              <p:nvPr/>
            </p:nvSpPr>
            <p:spPr>
              <a:xfrm>
                <a:off x="1218073" y="3334609"/>
                <a:ext cx="860110" cy="2190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573D3E3-4CA9-45F9-90EF-BA652A02D781}"/>
                </a:ext>
              </a:extLst>
            </p:cNvPr>
            <p:cNvSpPr/>
            <p:nvPr/>
          </p:nvSpPr>
          <p:spPr>
            <a:xfrm>
              <a:off x="1061982" y="2332561"/>
              <a:ext cx="1143975" cy="7335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동아리 명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ko-KR" altLang="en-US" sz="800" dirty="0">
                  <a:solidFill>
                    <a:schemeClr val="tx1"/>
                  </a:solidFill>
                </a:rPr>
                <a:t>회 장 </a:t>
              </a:r>
              <a:r>
                <a:rPr lang="en-US" altLang="ko-KR" sz="800" dirty="0">
                  <a:solidFill>
                    <a:schemeClr val="tx1"/>
                  </a:solidFill>
                </a:rPr>
                <a:t>: </a:t>
              </a:r>
              <a:r>
                <a:rPr lang="ko-KR" altLang="en-US" sz="800" dirty="0">
                  <a:solidFill>
                    <a:schemeClr val="tx1"/>
                  </a:solidFill>
                </a:rPr>
                <a:t>홍길동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ko-KR" altLang="en-US" sz="800" dirty="0">
                  <a:solidFill>
                    <a:schemeClr val="tx1"/>
                  </a:solidFill>
                </a:rPr>
                <a:t>개설일자 </a:t>
              </a:r>
              <a:r>
                <a:rPr lang="en-US" altLang="ko-KR" sz="800" dirty="0">
                  <a:solidFill>
                    <a:schemeClr val="tx1"/>
                  </a:solidFill>
                </a:rPr>
                <a:t>:2019.09.19</a:t>
              </a:r>
            </a:p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326DD45-7A1E-4977-A8C8-5A75A314AEB6}"/>
              </a:ext>
            </a:extLst>
          </p:cNvPr>
          <p:cNvGrpSpPr/>
          <p:nvPr/>
        </p:nvGrpSpPr>
        <p:grpSpPr>
          <a:xfrm>
            <a:off x="6120192" y="327952"/>
            <a:ext cx="3343969" cy="322276"/>
            <a:chOff x="6120192" y="327952"/>
            <a:chExt cx="3343969" cy="322276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0E633C34-A3DD-43CF-8578-86719041A907}"/>
                </a:ext>
              </a:extLst>
            </p:cNvPr>
            <p:cNvGrpSpPr/>
            <p:nvPr/>
          </p:nvGrpSpPr>
          <p:grpSpPr>
            <a:xfrm>
              <a:off x="7742231" y="352177"/>
              <a:ext cx="1721930" cy="257176"/>
              <a:chOff x="7858124" y="421657"/>
              <a:chExt cx="1721930" cy="257176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C1FDF8CE-7FF2-4CF1-BE3C-FA0E0982B2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41879" y="488332"/>
                <a:ext cx="638175" cy="190500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339DFD43-E24E-4780-AE90-1DD8DFBBFB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35300"/>
              <a:stretch/>
            </p:blipFill>
            <p:spPr>
              <a:xfrm>
                <a:off x="7858124" y="421657"/>
                <a:ext cx="1192479" cy="257176"/>
              </a:xfrm>
              <a:prstGeom prst="rect">
                <a:avLst/>
              </a:prstGeom>
            </p:spPr>
          </p:pic>
        </p:grp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D355723-F74F-465C-BE8E-FF378745CC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24372"/>
            <a:stretch/>
          </p:blipFill>
          <p:spPr>
            <a:xfrm>
              <a:off x="7830429" y="327952"/>
              <a:ext cx="1016082" cy="281400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AC31528-F2BF-4186-A72F-BE97D2426B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27307" b="7604"/>
            <a:stretch/>
          </p:blipFill>
          <p:spPr>
            <a:xfrm>
              <a:off x="6120192" y="342204"/>
              <a:ext cx="1710237" cy="308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4940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1781D3-3CF8-4475-B829-558BCF577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73" y="134225"/>
            <a:ext cx="1933575" cy="75218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B059FA2-ED0A-44D3-AAF8-9DDA63189CCC}"/>
              </a:ext>
            </a:extLst>
          </p:cNvPr>
          <p:cNvSpPr/>
          <p:nvPr/>
        </p:nvSpPr>
        <p:spPr>
          <a:xfrm>
            <a:off x="553673" y="134225"/>
            <a:ext cx="9771427" cy="6428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A45376-95C6-4671-87F7-8EDC88FA707B}"/>
              </a:ext>
            </a:extLst>
          </p:cNvPr>
          <p:cNvSpPr/>
          <p:nvPr/>
        </p:nvSpPr>
        <p:spPr>
          <a:xfrm>
            <a:off x="2679454" y="940875"/>
            <a:ext cx="7152442" cy="54170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7AE49A-9FDD-479E-B7E0-11D9B4800702}"/>
              </a:ext>
            </a:extLst>
          </p:cNvPr>
          <p:cNvSpPr/>
          <p:nvPr/>
        </p:nvSpPr>
        <p:spPr>
          <a:xfrm>
            <a:off x="962025" y="3733800"/>
            <a:ext cx="1323975" cy="219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332648-81D0-42B1-9297-DBFA484CC554}"/>
              </a:ext>
            </a:extLst>
          </p:cNvPr>
          <p:cNvSpPr/>
          <p:nvPr/>
        </p:nvSpPr>
        <p:spPr>
          <a:xfrm>
            <a:off x="10461896" y="163007"/>
            <a:ext cx="1619268" cy="8807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동아리 관리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 </a:t>
            </a:r>
            <a:b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동아리 회원 관리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수정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팝업창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8C445D-5799-4FD8-B008-27B0753A0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489" y="1489221"/>
            <a:ext cx="6000810" cy="41787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F5441BF-E155-46F0-A646-BD8977DD7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1896" y="1489221"/>
            <a:ext cx="838251" cy="406425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B803C13-D38F-4283-A57B-F6AE425D0248}"/>
              </a:ext>
            </a:extLst>
          </p:cNvPr>
          <p:cNvCxnSpPr>
            <a:endCxn id="6" idx="1"/>
          </p:cNvCxnSpPr>
          <p:nvPr/>
        </p:nvCxnSpPr>
        <p:spPr>
          <a:xfrm flipV="1">
            <a:off x="8525164" y="1692434"/>
            <a:ext cx="1936732" cy="4134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C44179A-3314-4F0B-AFBD-B0F551A0511A}"/>
              </a:ext>
            </a:extLst>
          </p:cNvPr>
          <p:cNvSpPr txBox="1"/>
          <p:nvPr/>
        </p:nvSpPr>
        <p:spPr>
          <a:xfrm>
            <a:off x="10629602" y="1991778"/>
            <a:ext cx="1451561" cy="172354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관리자</a:t>
            </a:r>
            <a:r>
              <a:rPr lang="en-US" altLang="ko-KR" sz="1400" dirty="0"/>
              <a:t>(admin)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br>
              <a:rPr lang="en-US" altLang="ko-KR" sz="1400" dirty="0"/>
            </a:br>
            <a:r>
              <a:rPr lang="ko-KR" altLang="en-US" sz="1400" dirty="0"/>
              <a:t>회장등록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ko-KR" altLang="en-US" sz="1400" dirty="0"/>
              <a:t>동아리 임원 </a:t>
            </a:r>
            <a:r>
              <a:rPr lang="en-US" altLang="ko-KR" sz="1400" dirty="0"/>
              <a:t>: </a:t>
            </a:r>
            <a:r>
              <a:rPr lang="ko-KR" altLang="en-US" sz="1400" dirty="0"/>
              <a:t>회장위임</a:t>
            </a:r>
            <a:endParaRPr lang="en-US" altLang="ko-KR" sz="1400" dirty="0"/>
          </a:p>
          <a:p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CD02492-0148-4A40-9892-997429D24244}"/>
              </a:ext>
            </a:extLst>
          </p:cNvPr>
          <p:cNvGrpSpPr/>
          <p:nvPr/>
        </p:nvGrpSpPr>
        <p:grpSpPr>
          <a:xfrm>
            <a:off x="910804" y="886411"/>
            <a:ext cx="1393884" cy="5384352"/>
            <a:chOff x="910804" y="886411"/>
            <a:chExt cx="1393884" cy="538435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34060D3-628B-446A-BBA2-F79CC0A928E4}"/>
                </a:ext>
              </a:extLst>
            </p:cNvPr>
            <p:cNvGrpSpPr/>
            <p:nvPr/>
          </p:nvGrpSpPr>
          <p:grpSpPr>
            <a:xfrm>
              <a:off x="910804" y="886411"/>
              <a:ext cx="1393884" cy="5384352"/>
              <a:chOff x="910804" y="886411"/>
              <a:chExt cx="1393884" cy="5384352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EFCAE6F3-3F11-4C42-B1B4-EC7EF0F0CD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3627" t="21954" r="65758" b="5152"/>
              <a:stretch/>
            </p:blipFill>
            <p:spPr>
              <a:xfrm>
                <a:off x="910804" y="886411"/>
                <a:ext cx="1393884" cy="5384352"/>
              </a:xfrm>
              <a:prstGeom prst="rect">
                <a:avLst/>
              </a:prstGeom>
            </p:spPr>
          </p:pic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D1ECF8AB-8400-48B8-B17F-647033D5AF44}"/>
                  </a:ext>
                </a:extLst>
              </p:cNvPr>
              <p:cNvSpPr/>
              <p:nvPr/>
            </p:nvSpPr>
            <p:spPr>
              <a:xfrm>
                <a:off x="1218073" y="3334609"/>
                <a:ext cx="860110" cy="2190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0E41D93-049A-4B9E-B6C0-785EBFD97C8B}"/>
                </a:ext>
              </a:extLst>
            </p:cNvPr>
            <p:cNvSpPr/>
            <p:nvPr/>
          </p:nvSpPr>
          <p:spPr>
            <a:xfrm>
              <a:off x="1061982" y="2332561"/>
              <a:ext cx="1143975" cy="7335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동아리 명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ko-KR" altLang="en-US" sz="800" dirty="0">
                  <a:solidFill>
                    <a:schemeClr val="tx1"/>
                  </a:solidFill>
                </a:rPr>
                <a:t>회 장 </a:t>
              </a:r>
              <a:r>
                <a:rPr lang="en-US" altLang="ko-KR" sz="800" dirty="0">
                  <a:solidFill>
                    <a:schemeClr val="tx1"/>
                  </a:solidFill>
                </a:rPr>
                <a:t>: </a:t>
              </a:r>
              <a:r>
                <a:rPr lang="ko-KR" altLang="en-US" sz="800" dirty="0">
                  <a:solidFill>
                    <a:schemeClr val="tx1"/>
                  </a:solidFill>
                </a:rPr>
                <a:t>홍길동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ko-KR" altLang="en-US" sz="800" dirty="0">
                  <a:solidFill>
                    <a:schemeClr val="tx1"/>
                  </a:solidFill>
                </a:rPr>
                <a:t>개설일자 </a:t>
              </a:r>
              <a:r>
                <a:rPr lang="en-US" altLang="ko-KR" sz="800" dirty="0">
                  <a:solidFill>
                    <a:schemeClr val="tx1"/>
                  </a:solidFill>
                </a:rPr>
                <a:t>:2019.09.19</a:t>
              </a:r>
            </a:p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3E8F454-64B4-4E9D-9FF0-B5E8E809908F}"/>
              </a:ext>
            </a:extLst>
          </p:cNvPr>
          <p:cNvGrpSpPr/>
          <p:nvPr/>
        </p:nvGrpSpPr>
        <p:grpSpPr>
          <a:xfrm>
            <a:off x="6120192" y="327952"/>
            <a:ext cx="3343969" cy="322276"/>
            <a:chOff x="6120192" y="327952"/>
            <a:chExt cx="3343969" cy="322276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4B0AFF2-8C9E-4DFE-98D8-A2EB33AE50E6}"/>
                </a:ext>
              </a:extLst>
            </p:cNvPr>
            <p:cNvGrpSpPr/>
            <p:nvPr/>
          </p:nvGrpSpPr>
          <p:grpSpPr>
            <a:xfrm>
              <a:off x="7742231" y="352177"/>
              <a:ext cx="1721930" cy="257176"/>
              <a:chOff x="7858124" y="421657"/>
              <a:chExt cx="1721930" cy="257176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2B3748E3-F6CC-46A9-ACC3-3578C8EAFD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41879" y="488332"/>
                <a:ext cx="638175" cy="190500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0959761E-3B7D-4D97-B35D-11527D69B5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b="35300"/>
              <a:stretch/>
            </p:blipFill>
            <p:spPr>
              <a:xfrm>
                <a:off x="7858124" y="421657"/>
                <a:ext cx="1192479" cy="257176"/>
              </a:xfrm>
              <a:prstGeom prst="rect">
                <a:avLst/>
              </a:prstGeom>
            </p:spPr>
          </p:pic>
        </p:grp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1EC6A26-AAC3-4F50-AFC5-5BF839480D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24372"/>
            <a:stretch/>
          </p:blipFill>
          <p:spPr>
            <a:xfrm>
              <a:off x="7830429" y="327952"/>
              <a:ext cx="1016082" cy="281400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58C9067F-2C1E-4F5D-A4F5-B4D1107A11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7307" b="7604"/>
            <a:stretch/>
          </p:blipFill>
          <p:spPr>
            <a:xfrm>
              <a:off x="6120192" y="342204"/>
              <a:ext cx="1710237" cy="308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898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1781D3-3CF8-4475-B829-558BCF577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73" y="134225"/>
            <a:ext cx="1933575" cy="75218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B059FA2-ED0A-44D3-AAF8-9DDA63189CCC}"/>
              </a:ext>
            </a:extLst>
          </p:cNvPr>
          <p:cNvSpPr/>
          <p:nvPr/>
        </p:nvSpPr>
        <p:spPr>
          <a:xfrm>
            <a:off x="553673" y="134225"/>
            <a:ext cx="9771427" cy="6428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A45376-95C6-4671-87F7-8EDC88FA707B}"/>
              </a:ext>
            </a:extLst>
          </p:cNvPr>
          <p:cNvSpPr/>
          <p:nvPr/>
        </p:nvSpPr>
        <p:spPr>
          <a:xfrm>
            <a:off x="2679454" y="940875"/>
            <a:ext cx="7152442" cy="54170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7AE49A-9FDD-479E-B7E0-11D9B4800702}"/>
              </a:ext>
            </a:extLst>
          </p:cNvPr>
          <p:cNvSpPr/>
          <p:nvPr/>
        </p:nvSpPr>
        <p:spPr>
          <a:xfrm>
            <a:off x="962025" y="3733800"/>
            <a:ext cx="1323975" cy="219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146D91-12AD-4138-B776-A58B1289F79C}"/>
              </a:ext>
            </a:extLst>
          </p:cNvPr>
          <p:cNvSpPr/>
          <p:nvPr/>
        </p:nvSpPr>
        <p:spPr>
          <a:xfrm>
            <a:off x="10461896" y="163007"/>
            <a:ext cx="1628504" cy="4205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동아리 관리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 </a:t>
            </a:r>
            <a:b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동아리 등록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팝업창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D7459C-B6AC-4C67-AC10-9E54AD7A3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000" y="1041327"/>
            <a:ext cx="6815349" cy="507451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3E26B2D-7FAD-45BF-86B9-687AC26CE6ED}"/>
              </a:ext>
            </a:extLst>
          </p:cNvPr>
          <p:cNvGrpSpPr/>
          <p:nvPr/>
        </p:nvGrpSpPr>
        <p:grpSpPr>
          <a:xfrm>
            <a:off x="910804" y="886411"/>
            <a:ext cx="1393884" cy="5384352"/>
            <a:chOff x="910804" y="886411"/>
            <a:chExt cx="1393884" cy="538435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14D1F48-F66E-4452-9320-B1F112C2F1D8}"/>
                </a:ext>
              </a:extLst>
            </p:cNvPr>
            <p:cNvGrpSpPr/>
            <p:nvPr/>
          </p:nvGrpSpPr>
          <p:grpSpPr>
            <a:xfrm>
              <a:off x="910804" y="886411"/>
              <a:ext cx="1393884" cy="5384352"/>
              <a:chOff x="910804" y="886411"/>
              <a:chExt cx="1393884" cy="5384352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D8BE1690-8F95-4759-9CBB-37B648A618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3627" t="21954" r="65758" b="5152"/>
              <a:stretch/>
            </p:blipFill>
            <p:spPr>
              <a:xfrm>
                <a:off x="910804" y="886411"/>
                <a:ext cx="1393884" cy="5384352"/>
              </a:xfrm>
              <a:prstGeom prst="rect">
                <a:avLst/>
              </a:prstGeom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56BA1F5E-F338-4A51-A3F9-D00973F7DAF1}"/>
                  </a:ext>
                </a:extLst>
              </p:cNvPr>
              <p:cNvSpPr/>
              <p:nvPr/>
            </p:nvSpPr>
            <p:spPr>
              <a:xfrm>
                <a:off x="1218073" y="3334609"/>
                <a:ext cx="860110" cy="2190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002991F-8837-4FDF-BD04-AD105E802D81}"/>
                </a:ext>
              </a:extLst>
            </p:cNvPr>
            <p:cNvSpPr/>
            <p:nvPr/>
          </p:nvSpPr>
          <p:spPr>
            <a:xfrm>
              <a:off x="1061982" y="2332561"/>
              <a:ext cx="1143975" cy="7335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동아리 명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ko-KR" altLang="en-US" sz="800" dirty="0">
                  <a:solidFill>
                    <a:schemeClr val="tx1"/>
                  </a:solidFill>
                </a:rPr>
                <a:t>회 장 </a:t>
              </a:r>
              <a:r>
                <a:rPr lang="en-US" altLang="ko-KR" sz="800" dirty="0">
                  <a:solidFill>
                    <a:schemeClr val="tx1"/>
                  </a:solidFill>
                </a:rPr>
                <a:t>: </a:t>
              </a:r>
              <a:r>
                <a:rPr lang="ko-KR" altLang="en-US" sz="800" dirty="0">
                  <a:solidFill>
                    <a:schemeClr val="tx1"/>
                  </a:solidFill>
                </a:rPr>
                <a:t>홍길동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ko-KR" altLang="en-US" sz="800" dirty="0">
                  <a:solidFill>
                    <a:schemeClr val="tx1"/>
                  </a:solidFill>
                </a:rPr>
                <a:t>개설일자 </a:t>
              </a:r>
              <a:r>
                <a:rPr lang="en-US" altLang="ko-KR" sz="800" dirty="0">
                  <a:solidFill>
                    <a:schemeClr val="tx1"/>
                  </a:solidFill>
                </a:rPr>
                <a:t>:2019.09.19</a:t>
              </a:r>
            </a:p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3B1FCD0-1D74-4E55-BF1D-851C6B3D5FEB}"/>
              </a:ext>
            </a:extLst>
          </p:cNvPr>
          <p:cNvGrpSpPr/>
          <p:nvPr/>
        </p:nvGrpSpPr>
        <p:grpSpPr>
          <a:xfrm>
            <a:off x="6120192" y="327952"/>
            <a:ext cx="3343969" cy="322276"/>
            <a:chOff x="6120192" y="327952"/>
            <a:chExt cx="3343969" cy="322276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278E319-2AE4-45B1-A486-387E86D46222}"/>
                </a:ext>
              </a:extLst>
            </p:cNvPr>
            <p:cNvGrpSpPr/>
            <p:nvPr/>
          </p:nvGrpSpPr>
          <p:grpSpPr>
            <a:xfrm>
              <a:off x="7742231" y="352177"/>
              <a:ext cx="1721930" cy="257176"/>
              <a:chOff x="7858124" y="421657"/>
              <a:chExt cx="1721930" cy="257176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692B4F70-CEF7-40C5-83DF-0163DA6B08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41879" y="488332"/>
                <a:ext cx="638175" cy="190500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BF3645E9-8FC4-4096-89BF-AF5D512C07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35300"/>
              <a:stretch/>
            </p:blipFill>
            <p:spPr>
              <a:xfrm>
                <a:off x="7858124" y="421657"/>
                <a:ext cx="1192479" cy="257176"/>
              </a:xfrm>
              <a:prstGeom prst="rect">
                <a:avLst/>
              </a:prstGeom>
            </p:spPr>
          </p:pic>
        </p:grp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91E22FB-46B0-41C3-9AE7-64465DF57E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24372"/>
            <a:stretch/>
          </p:blipFill>
          <p:spPr>
            <a:xfrm>
              <a:off x="7830429" y="327952"/>
              <a:ext cx="1016082" cy="28140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396F145-0E06-4535-8C2F-A8017EBCBC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27307" b="7604"/>
            <a:stretch/>
          </p:blipFill>
          <p:spPr>
            <a:xfrm>
              <a:off x="6120192" y="342204"/>
              <a:ext cx="1710237" cy="308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3631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619CF4-5B60-4FB2-BE12-EFF7D4026699}"/>
              </a:ext>
            </a:extLst>
          </p:cNvPr>
          <p:cNvSpPr txBox="1"/>
          <p:nvPr/>
        </p:nvSpPr>
        <p:spPr>
          <a:xfrm>
            <a:off x="637563" y="687897"/>
            <a:ext cx="5964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메뉴 설계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F39F92-3BDD-4444-84B8-68F117B6A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4861"/>
            <a:ext cx="12192000" cy="376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70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BF47D3A-8309-40FF-AF65-9BAA72BBE2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01" b="5373"/>
          <a:stretch/>
        </p:blipFill>
        <p:spPr>
          <a:xfrm>
            <a:off x="0" y="452760"/>
            <a:ext cx="12192000" cy="60368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09330D3-D180-41A1-960C-2F1A4B03F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511" y="3784107"/>
            <a:ext cx="4482489" cy="35119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9F50FA-71DD-477E-89D0-E03F7D5332F5}"/>
              </a:ext>
            </a:extLst>
          </p:cNvPr>
          <p:cNvSpPr/>
          <p:nvPr/>
        </p:nvSpPr>
        <p:spPr>
          <a:xfrm>
            <a:off x="10470774" y="32185"/>
            <a:ext cx="1628504" cy="4205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추천 동아리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클릭시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665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1781D3-3CF8-4475-B829-558BCF577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73" y="134225"/>
            <a:ext cx="1933575" cy="75218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B059FA2-ED0A-44D3-AAF8-9DDA63189CCC}"/>
              </a:ext>
            </a:extLst>
          </p:cNvPr>
          <p:cNvSpPr/>
          <p:nvPr/>
        </p:nvSpPr>
        <p:spPr>
          <a:xfrm>
            <a:off x="553673" y="134225"/>
            <a:ext cx="9771427" cy="6428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A45376-95C6-4671-87F7-8EDC88FA707B}"/>
              </a:ext>
            </a:extLst>
          </p:cNvPr>
          <p:cNvSpPr/>
          <p:nvPr/>
        </p:nvSpPr>
        <p:spPr>
          <a:xfrm>
            <a:off x="2679454" y="940875"/>
            <a:ext cx="7152442" cy="54170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7AE49A-9FDD-479E-B7E0-11D9B4800702}"/>
              </a:ext>
            </a:extLst>
          </p:cNvPr>
          <p:cNvSpPr/>
          <p:nvPr/>
        </p:nvSpPr>
        <p:spPr>
          <a:xfrm>
            <a:off x="962025" y="3733800"/>
            <a:ext cx="1323975" cy="219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146D91-12AD-4138-B776-A58B1289F79C}"/>
              </a:ext>
            </a:extLst>
          </p:cNvPr>
          <p:cNvSpPr/>
          <p:nvPr/>
        </p:nvSpPr>
        <p:spPr>
          <a:xfrm>
            <a:off x="10461896" y="163007"/>
            <a:ext cx="1628504" cy="4205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동아리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물품 목록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A28DCB9-3D4D-4161-8AB6-B2DC0A56881F}"/>
              </a:ext>
            </a:extLst>
          </p:cNvPr>
          <p:cNvGrpSpPr/>
          <p:nvPr/>
        </p:nvGrpSpPr>
        <p:grpSpPr>
          <a:xfrm>
            <a:off x="910804" y="886411"/>
            <a:ext cx="1393884" cy="5384352"/>
            <a:chOff x="910804" y="886411"/>
            <a:chExt cx="1393884" cy="538435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65A20A4-B409-48A1-88AF-75CA5E507AF2}"/>
                </a:ext>
              </a:extLst>
            </p:cNvPr>
            <p:cNvGrpSpPr/>
            <p:nvPr/>
          </p:nvGrpSpPr>
          <p:grpSpPr>
            <a:xfrm>
              <a:off x="910804" y="886411"/>
              <a:ext cx="1393884" cy="5384352"/>
              <a:chOff x="910804" y="886411"/>
              <a:chExt cx="1393884" cy="5384352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E4B1682B-250D-4CFD-BC83-6D9E2DDBBF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627" t="21954" r="65758" b="5152"/>
              <a:stretch/>
            </p:blipFill>
            <p:spPr>
              <a:xfrm>
                <a:off x="910804" y="886411"/>
                <a:ext cx="1393884" cy="5384352"/>
              </a:xfrm>
              <a:prstGeom prst="rect">
                <a:avLst/>
              </a:prstGeom>
            </p:spPr>
          </p:pic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6C80286-8991-4B68-80A7-4B759988CB69}"/>
                  </a:ext>
                </a:extLst>
              </p:cNvPr>
              <p:cNvSpPr/>
              <p:nvPr/>
            </p:nvSpPr>
            <p:spPr>
              <a:xfrm>
                <a:off x="1218073" y="3334609"/>
                <a:ext cx="860110" cy="2190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58DED7D-73F2-488F-96D6-257E7E1DB250}"/>
                </a:ext>
              </a:extLst>
            </p:cNvPr>
            <p:cNvSpPr/>
            <p:nvPr/>
          </p:nvSpPr>
          <p:spPr>
            <a:xfrm>
              <a:off x="1061982" y="2332561"/>
              <a:ext cx="1143975" cy="7335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동아리 명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ko-KR" altLang="en-US" sz="800" dirty="0">
                  <a:solidFill>
                    <a:schemeClr val="tx1"/>
                  </a:solidFill>
                </a:rPr>
                <a:t>회 장 </a:t>
              </a:r>
              <a:r>
                <a:rPr lang="en-US" altLang="ko-KR" sz="800" dirty="0">
                  <a:solidFill>
                    <a:schemeClr val="tx1"/>
                  </a:solidFill>
                </a:rPr>
                <a:t>: </a:t>
              </a:r>
              <a:r>
                <a:rPr lang="ko-KR" altLang="en-US" sz="800" dirty="0">
                  <a:solidFill>
                    <a:schemeClr val="tx1"/>
                  </a:solidFill>
                </a:rPr>
                <a:t>홍길동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ko-KR" altLang="en-US" sz="800" dirty="0">
                  <a:solidFill>
                    <a:schemeClr val="tx1"/>
                  </a:solidFill>
                </a:rPr>
                <a:t>개설일자 </a:t>
              </a:r>
              <a:r>
                <a:rPr lang="en-US" altLang="ko-KR" sz="800" dirty="0">
                  <a:solidFill>
                    <a:schemeClr val="tx1"/>
                  </a:solidFill>
                </a:rPr>
                <a:t>:2019.09.19</a:t>
              </a:r>
            </a:p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C585284-50E6-440F-B62B-D781C039ADC3}"/>
              </a:ext>
            </a:extLst>
          </p:cNvPr>
          <p:cNvGrpSpPr/>
          <p:nvPr/>
        </p:nvGrpSpPr>
        <p:grpSpPr>
          <a:xfrm>
            <a:off x="6120192" y="327952"/>
            <a:ext cx="3343969" cy="322276"/>
            <a:chOff x="6120192" y="327952"/>
            <a:chExt cx="3343969" cy="322276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9AC3420-BC7F-4510-BE7F-DFC82F9B7CF9}"/>
                </a:ext>
              </a:extLst>
            </p:cNvPr>
            <p:cNvGrpSpPr/>
            <p:nvPr/>
          </p:nvGrpSpPr>
          <p:grpSpPr>
            <a:xfrm>
              <a:off x="7742231" y="352177"/>
              <a:ext cx="1721930" cy="257176"/>
              <a:chOff x="7858124" y="421657"/>
              <a:chExt cx="1721930" cy="257176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95899835-ECC6-45BC-92CE-A68FDC02AB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41879" y="488332"/>
                <a:ext cx="638175" cy="190500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11531629-DDB0-4D0A-B7FC-28193C44E0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35300"/>
              <a:stretch/>
            </p:blipFill>
            <p:spPr>
              <a:xfrm>
                <a:off x="7858124" y="421657"/>
                <a:ext cx="1192479" cy="257176"/>
              </a:xfrm>
              <a:prstGeom prst="rect">
                <a:avLst/>
              </a:prstGeom>
            </p:spPr>
          </p:pic>
        </p:grp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8B3A16F4-9E18-4A55-B1F5-40C8F08E98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372"/>
            <a:stretch/>
          </p:blipFill>
          <p:spPr>
            <a:xfrm>
              <a:off x="7830429" y="327952"/>
              <a:ext cx="1016082" cy="28140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D6283B1-C8EE-479D-84F9-61F438A5A7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27307" b="7604"/>
            <a:stretch/>
          </p:blipFill>
          <p:spPr>
            <a:xfrm>
              <a:off x="6120192" y="342204"/>
              <a:ext cx="1710237" cy="308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207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B2A8F6D-67A3-4C4F-9D23-BD5253458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02" b="5114"/>
          <a:stretch/>
        </p:blipFill>
        <p:spPr>
          <a:xfrm>
            <a:off x="0" y="452761"/>
            <a:ext cx="12192000" cy="605457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5A9CE00-306C-431A-A0B0-0F9EDDA56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867" y="650983"/>
            <a:ext cx="3124200" cy="3714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72AF42C-2003-415E-8B33-E42832099E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02" b="84078"/>
          <a:stretch/>
        </p:blipFill>
        <p:spPr>
          <a:xfrm>
            <a:off x="0" y="452760"/>
            <a:ext cx="12192000" cy="63919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465FAFB-2D63-4084-9B04-F1B9CF1BC533}"/>
              </a:ext>
            </a:extLst>
          </p:cNvPr>
          <p:cNvSpPr/>
          <p:nvPr/>
        </p:nvSpPr>
        <p:spPr>
          <a:xfrm>
            <a:off x="10470774" y="32185"/>
            <a:ext cx="1628504" cy="4205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동아리 조회</a:t>
            </a:r>
          </a:p>
        </p:txBody>
      </p:sp>
    </p:spTree>
    <p:extLst>
      <p:ext uri="{BB962C8B-B14F-4D97-AF65-F5344CB8AC3E}">
        <p14:creationId xmlns:p14="http://schemas.microsoft.com/office/powerpoint/2010/main" val="3347178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26A79F0-395C-4BD3-B39B-E91D96AB19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90" b="5242"/>
          <a:stretch/>
        </p:blipFill>
        <p:spPr>
          <a:xfrm>
            <a:off x="0" y="479395"/>
            <a:ext cx="12192000" cy="601906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2E98F27-44F0-45D3-BB2B-7FD8BD834C30}"/>
              </a:ext>
            </a:extLst>
          </p:cNvPr>
          <p:cNvSpPr/>
          <p:nvPr/>
        </p:nvSpPr>
        <p:spPr>
          <a:xfrm>
            <a:off x="3923930" y="1429305"/>
            <a:ext cx="2760955" cy="284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0C3D6A-26E0-4AE0-9B4A-F3DB51492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872" y="1238805"/>
            <a:ext cx="2590800" cy="381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3F8E91F-D9CB-46A6-9CEA-6B9E438F969D}"/>
              </a:ext>
            </a:extLst>
          </p:cNvPr>
          <p:cNvSpPr/>
          <p:nvPr/>
        </p:nvSpPr>
        <p:spPr>
          <a:xfrm>
            <a:off x="2583402" y="1757778"/>
            <a:ext cx="399495" cy="3462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DF3EA6-4C8B-4730-B120-1BCA083002BA}"/>
              </a:ext>
            </a:extLst>
          </p:cNvPr>
          <p:cNvSpPr/>
          <p:nvPr/>
        </p:nvSpPr>
        <p:spPr>
          <a:xfrm>
            <a:off x="2556769" y="3667957"/>
            <a:ext cx="399495" cy="3462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467B94-6E93-4A9A-99CD-1C1039CCD76A}"/>
              </a:ext>
            </a:extLst>
          </p:cNvPr>
          <p:cNvSpPr/>
          <p:nvPr/>
        </p:nvSpPr>
        <p:spPr>
          <a:xfrm>
            <a:off x="2583402" y="5649157"/>
            <a:ext cx="399495" cy="3462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11ACBA4-6A23-4BC1-963B-72AD3D0E7F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02" b="84078"/>
          <a:stretch/>
        </p:blipFill>
        <p:spPr>
          <a:xfrm>
            <a:off x="0" y="452760"/>
            <a:ext cx="12192000" cy="63919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308DB39-8CEA-48A3-A404-D31CDEFDD412}"/>
              </a:ext>
            </a:extLst>
          </p:cNvPr>
          <p:cNvSpPr/>
          <p:nvPr/>
        </p:nvSpPr>
        <p:spPr>
          <a:xfrm>
            <a:off x="10470774" y="32185"/>
            <a:ext cx="1628504" cy="4205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우수 동아리</a:t>
            </a:r>
          </a:p>
        </p:txBody>
      </p:sp>
    </p:spTree>
    <p:extLst>
      <p:ext uri="{BB962C8B-B14F-4D97-AF65-F5344CB8AC3E}">
        <p14:creationId xmlns:p14="http://schemas.microsoft.com/office/powerpoint/2010/main" val="759643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C118108-B601-4D00-90FC-EF10875D45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43" b="84207"/>
          <a:stretch/>
        </p:blipFill>
        <p:spPr>
          <a:xfrm>
            <a:off x="0" y="435007"/>
            <a:ext cx="12192000" cy="6480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B5A6E6F-8A7F-44B2-9DEA-C9382989C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578" y="1680268"/>
            <a:ext cx="7889061" cy="4681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7D5D887-8352-4A8A-9DB6-5DC11700E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434" y="2473925"/>
            <a:ext cx="8048625" cy="29858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9156697-7538-47CC-BCB0-E8836F1330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602" b="84078"/>
          <a:stretch/>
        </p:blipFill>
        <p:spPr>
          <a:xfrm>
            <a:off x="0" y="452760"/>
            <a:ext cx="12192000" cy="63919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B945495-6531-4F25-8CA6-64F44105E66C}"/>
              </a:ext>
            </a:extLst>
          </p:cNvPr>
          <p:cNvSpPr/>
          <p:nvPr/>
        </p:nvSpPr>
        <p:spPr>
          <a:xfrm>
            <a:off x="10470774" y="32185"/>
            <a:ext cx="1628504" cy="4205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게시판</a:t>
            </a:r>
          </a:p>
        </p:txBody>
      </p:sp>
    </p:spTree>
    <p:extLst>
      <p:ext uri="{BB962C8B-B14F-4D97-AF65-F5344CB8AC3E}">
        <p14:creationId xmlns:p14="http://schemas.microsoft.com/office/powerpoint/2010/main" val="236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3D645B-E8B7-403B-B544-A119F773D6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14" b="3560"/>
          <a:stretch/>
        </p:blipFill>
        <p:spPr>
          <a:xfrm>
            <a:off x="0" y="426128"/>
            <a:ext cx="12192000" cy="61877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F5C1BA6-32CB-40C0-96E5-1E8316CD34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02" b="84078"/>
          <a:stretch/>
        </p:blipFill>
        <p:spPr>
          <a:xfrm>
            <a:off x="0" y="452760"/>
            <a:ext cx="12192000" cy="63919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32E324C-DFD1-4CEF-AAB0-C8888C7A0D6A}"/>
              </a:ext>
            </a:extLst>
          </p:cNvPr>
          <p:cNvSpPr/>
          <p:nvPr/>
        </p:nvSpPr>
        <p:spPr>
          <a:xfrm>
            <a:off x="10470774" y="32185"/>
            <a:ext cx="1628504" cy="4205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주변 음식점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255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668110" y="2194416"/>
            <a:ext cx="7202929" cy="44425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7784"/>
            <a:ext cx="12083970" cy="617105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163" y="747639"/>
            <a:ext cx="8466992" cy="349933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048608" y="439615"/>
            <a:ext cx="1784838" cy="308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44712" y="780538"/>
            <a:ext cx="1784838" cy="308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696753" y="747639"/>
            <a:ext cx="1784838" cy="496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1069" y="53931"/>
            <a:ext cx="1933575" cy="75218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8853856" y="345340"/>
            <a:ext cx="1784838" cy="74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890346" y="897494"/>
            <a:ext cx="8748348" cy="334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동아리 조회        우수 동아리          게시판           주변 음식점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D3DF480-0E13-4B9B-B8FC-3DCB9424D6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7307" b="7604"/>
          <a:stretch/>
        </p:blipFill>
        <p:spPr>
          <a:xfrm>
            <a:off x="7069917" y="174270"/>
            <a:ext cx="1710237" cy="308024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86087607-3EC7-412E-85CD-361034E72B54}"/>
              </a:ext>
            </a:extLst>
          </p:cNvPr>
          <p:cNvGrpSpPr/>
          <p:nvPr/>
        </p:nvGrpSpPr>
        <p:grpSpPr>
          <a:xfrm>
            <a:off x="8843062" y="149350"/>
            <a:ext cx="1721930" cy="346304"/>
            <a:chOff x="8843062" y="149350"/>
            <a:chExt cx="1721930" cy="34630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20E1DF14-3B62-4342-9685-48C4DB30203C}"/>
                </a:ext>
              </a:extLst>
            </p:cNvPr>
            <p:cNvGrpSpPr/>
            <p:nvPr/>
          </p:nvGrpSpPr>
          <p:grpSpPr>
            <a:xfrm>
              <a:off x="8843062" y="166332"/>
              <a:ext cx="1721930" cy="257176"/>
              <a:chOff x="7858124" y="421657"/>
              <a:chExt cx="1721930" cy="257176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ED94905A-E949-4026-94F2-59E7C9AA2A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41879" y="488332"/>
                <a:ext cx="638175" cy="190500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C167683D-E482-46AB-81EE-9324CCE595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b="35300"/>
              <a:stretch/>
            </p:blipFill>
            <p:spPr>
              <a:xfrm>
                <a:off x="7858124" y="421657"/>
                <a:ext cx="1192479" cy="257176"/>
              </a:xfrm>
              <a:prstGeom prst="rect">
                <a:avLst/>
              </a:prstGeom>
            </p:spPr>
          </p:pic>
        </p:grp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543BE00-4E0A-4FB6-8B09-9BBE29FD5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843062" y="149350"/>
              <a:ext cx="1010053" cy="346304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9DD0A47-BADA-4F68-9217-F827D8AAFBC6}"/>
              </a:ext>
            </a:extLst>
          </p:cNvPr>
          <p:cNvSpPr/>
          <p:nvPr/>
        </p:nvSpPr>
        <p:spPr>
          <a:xfrm>
            <a:off x="9081856" y="4589755"/>
            <a:ext cx="771259" cy="201076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AC4F59-0E3D-4AB5-8FB7-860266F36E1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57346" b="5036"/>
          <a:stretch/>
        </p:blipFill>
        <p:spPr>
          <a:xfrm>
            <a:off x="0" y="4291116"/>
            <a:ext cx="12192000" cy="257985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E5FE1A2-513C-4D78-B563-B4E4AEA466B0}"/>
              </a:ext>
            </a:extLst>
          </p:cNvPr>
          <p:cNvSpPr/>
          <p:nvPr/>
        </p:nvSpPr>
        <p:spPr>
          <a:xfrm>
            <a:off x="8843062" y="4536260"/>
            <a:ext cx="771259" cy="254571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FF2CDDB-5136-4819-BDE3-53B4B00002CD}"/>
              </a:ext>
            </a:extLst>
          </p:cNvPr>
          <p:cNvSpPr/>
          <p:nvPr/>
        </p:nvSpPr>
        <p:spPr>
          <a:xfrm>
            <a:off x="3282480" y="4508067"/>
            <a:ext cx="771259" cy="254571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456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1781D3-3CF8-4475-B829-558BCF577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73" y="134225"/>
            <a:ext cx="1933575" cy="75218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B059FA2-ED0A-44D3-AAF8-9DDA63189CCC}"/>
              </a:ext>
            </a:extLst>
          </p:cNvPr>
          <p:cNvSpPr/>
          <p:nvPr/>
        </p:nvSpPr>
        <p:spPr>
          <a:xfrm>
            <a:off x="553673" y="134225"/>
            <a:ext cx="9771427" cy="6428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A45376-95C6-4671-87F7-8EDC88FA707B}"/>
              </a:ext>
            </a:extLst>
          </p:cNvPr>
          <p:cNvSpPr/>
          <p:nvPr/>
        </p:nvSpPr>
        <p:spPr>
          <a:xfrm>
            <a:off x="2679454" y="940875"/>
            <a:ext cx="7152442" cy="54170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7AE49A-9FDD-479E-B7E0-11D9B4800702}"/>
              </a:ext>
            </a:extLst>
          </p:cNvPr>
          <p:cNvSpPr/>
          <p:nvPr/>
        </p:nvSpPr>
        <p:spPr>
          <a:xfrm>
            <a:off x="962025" y="3733800"/>
            <a:ext cx="1323975" cy="219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DE2F58D-D953-4886-B098-9475C1C2B2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35"/>
          <a:stretch/>
        </p:blipFill>
        <p:spPr>
          <a:xfrm>
            <a:off x="2835807" y="1062824"/>
            <a:ext cx="6839736" cy="529512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12D091B-E7A4-4EDD-BD42-0F6BDBAF4809}"/>
              </a:ext>
            </a:extLst>
          </p:cNvPr>
          <p:cNvSpPr/>
          <p:nvPr/>
        </p:nvSpPr>
        <p:spPr>
          <a:xfrm>
            <a:off x="10461896" y="163007"/>
            <a:ext cx="1628504" cy="4205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동아리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소개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B9B4EF2-3169-4641-B5FC-67B8A8E4786A}"/>
              </a:ext>
            </a:extLst>
          </p:cNvPr>
          <p:cNvGrpSpPr/>
          <p:nvPr/>
        </p:nvGrpSpPr>
        <p:grpSpPr>
          <a:xfrm>
            <a:off x="910804" y="886411"/>
            <a:ext cx="1393884" cy="5384352"/>
            <a:chOff x="910804" y="886411"/>
            <a:chExt cx="1393884" cy="5384352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E2BAB7D6-D75E-4739-9C46-29766DFA074E}"/>
                </a:ext>
              </a:extLst>
            </p:cNvPr>
            <p:cNvGrpSpPr/>
            <p:nvPr/>
          </p:nvGrpSpPr>
          <p:grpSpPr>
            <a:xfrm>
              <a:off x="910804" y="886411"/>
              <a:ext cx="1393884" cy="5384352"/>
              <a:chOff x="910804" y="886411"/>
              <a:chExt cx="1393884" cy="5384352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914DB24D-0145-486C-A3DD-F0CEB6537D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3627" t="21954" r="65758" b="5152"/>
              <a:stretch/>
            </p:blipFill>
            <p:spPr>
              <a:xfrm>
                <a:off x="910804" y="886411"/>
                <a:ext cx="1393884" cy="5384352"/>
              </a:xfrm>
              <a:prstGeom prst="rect">
                <a:avLst/>
              </a:prstGeom>
            </p:spPr>
          </p:pic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7E98ECD8-15A3-49E9-A609-AFD6CB2300E0}"/>
                  </a:ext>
                </a:extLst>
              </p:cNvPr>
              <p:cNvSpPr/>
              <p:nvPr/>
            </p:nvSpPr>
            <p:spPr>
              <a:xfrm>
                <a:off x="1218073" y="3334609"/>
                <a:ext cx="860110" cy="2190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B54BAE1-AF98-4DF7-9355-A7230371519C}"/>
                </a:ext>
              </a:extLst>
            </p:cNvPr>
            <p:cNvSpPr/>
            <p:nvPr/>
          </p:nvSpPr>
          <p:spPr>
            <a:xfrm>
              <a:off x="1061982" y="2332561"/>
              <a:ext cx="1143975" cy="7335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동아리 명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ko-KR" altLang="en-US" sz="800" dirty="0">
                  <a:solidFill>
                    <a:schemeClr val="tx1"/>
                  </a:solidFill>
                </a:rPr>
                <a:t>회 장 </a:t>
              </a:r>
              <a:r>
                <a:rPr lang="en-US" altLang="ko-KR" sz="800" dirty="0">
                  <a:solidFill>
                    <a:schemeClr val="tx1"/>
                  </a:solidFill>
                </a:rPr>
                <a:t>: </a:t>
              </a:r>
              <a:r>
                <a:rPr lang="ko-KR" altLang="en-US" sz="800" dirty="0">
                  <a:solidFill>
                    <a:schemeClr val="tx1"/>
                  </a:solidFill>
                </a:rPr>
                <a:t>홍길동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ko-KR" altLang="en-US" sz="800" dirty="0">
                  <a:solidFill>
                    <a:schemeClr val="tx1"/>
                  </a:solidFill>
                </a:rPr>
                <a:t>개설일자 </a:t>
              </a:r>
              <a:r>
                <a:rPr lang="en-US" altLang="ko-KR" sz="800" dirty="0">
                  <a:solidFill>
                    <a:schemeClr val="tx1"/>
                  </a:solidFill>
                </a:rPr>
                <a:t>:2019.09.19</a:t>
              </a:r>
            </a:p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CFF603B-DC10-434A-8090-091E2C969D4D}"/>
              </a:ext>
            </a:extLst>
          </p:cNvPr>
          <p:cNvGrpSpPr/>
          <p:nvPr/>
        </p:nvGrpSpPr>
        <p:grpSpPr>
          <a:xfrm>
            <a:off x="6120192" y="327952"/>
            <a:ext cx="3343969" cy="322276"/>
            <a:chOff x="6120192" y="327952"/>
            <a:chExt cx="3343969" cy="322276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658A9F4-0637-42B7-B672-0CB2A13E609D}"/>
                </a:ext>
              </a:extLst>
            </p:cNvPr>
            <p:cNvGrpSpPr/>
            <p:nvPr/>
          </p:nvGrpSpPr>
          <p:grpSpPr>
            <a:xfrm>
              <a:off x="7742231" y="352177"/>
              <a:ext cx="1721930" cy="257176"/>
              <a:chOff x="7858124" y="421657"/>
              <a:chExt cx="1721930" cy="257176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356022A4-3475-4E5C-AB60-06F17C0A6C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41879" y="488332"/>
                <a:ext cx="638175" cy="190500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BDD412EB-E9E4-4534-99BA-F6C5634D04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35300"/>
              <a:stretch/>
            </p:blipFill>
            <p:spPr>
              <a:xfrm>
                <a:off x="7858124" y="421657"/>
                <a:ext cx="1192479" cy="257176"/>
              </a:xfrm>
              <a:prstGeom prst="rect">
                <a:avLst/>
              </a:prstGeom>
            </p:spPr>
          </p:pic>
        </p:grp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4183C06-047D-4EB4-ABFF-4053E270CC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24372"/>
            <a:stretch/>
          </p:blipFill>
          <p:spPr>
            <a:xfrm>
              <a:off x="7830429" y="327952"/>
              <a:ext cx="1016082" cy="281400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ED6114F-0AE3-4313-B262-1A652F9ABD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27307" b="7604"/>
            <a:stretch/>
          </p:blipFill>
          <p:spPr>
            <a:xfrm>
              <a:off x="6120192" y="342204"/>
              <a:ext cx="1710237" cy="308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7888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1781D3-3CF8-4475-B829-558BCF577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73" y="134225"/>
            <a:ext cx="1933575" cy="75218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B059FA2-ED0A-44D3-AAF8-9DDA63189CCC}"/>
              </a:ext>
            </a:extLst>
          </p:cNvPr>
          <p:cNvSpPr/>
          <p:nvPr/>
        </p:nvSpPr>
        <p:spPr>
          <a:xfrm>
            <a:off x="553673" y="134225"/>
            <a:ext cx="9771427" cy="6428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A45376-95C6-4671-87F7-8EDC88FA707B}"/>
              </a:ext>
            </a:extLst>
          </p:cNvPr>
          <p:cNvSpPr/>
          <p:nvPr/>
        </p:nvSpPr>
        <p:spPr>
          <a:xfrm>
            <a:off x="2679454" y="940875"/>
            <a:ext cx="7152442" cy="54170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7AE49A-9FDD-479E-B7E0-11D9B4800702}"/>
              </a:ext>
            </a:extLst>
          </p:cNvPr>
          <p:cNvSpPr/>
          <p:nvPr/>
        </p:nvSpPr>
        <p:spPr>
          <a:xfrm>
            <a:off x="962025" y="3733800"/>
            <a:ext cx="1323975" cy="219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88654D9-D2F3-43FB-87F6-39A519CE4DFB}"/>
              </a:ext>
            </a:extLst>
          </p:cNvPr>
          <p:cNvGrpSpPr/>
          <p:nvPr/>
        </p:nvGrpSpPr>
        <p:grpSpPr>
          <a:xfrm>
            <a:off x="910804" y="886411"/>
            <a:ext cx="1393884" cy="5384352"/>
            <a:chOff x="910804" y="886411"/>
            <a:chExt cx="1393884" cy="5384352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085A924-CE87-4312-AD6F-90D40F8730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627" t="21954" r="65758" b="5152"/>
            <a:stretch/>
          </p:blipFill>
          <p:spPr>
            <a:xfrm>
              <a:off x="910804" y="886411"/>
              <a:ext cx="1393884" cy="5384352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4B89FD0-6C29-4B59-8633-7DDA9529276B}"/>
                </a:ext>
              </a:extLst>
            </p:cNvPr>
            <p:cNvSpPr/>
            <p:nvPr/>
          </p:nvSpPr>
          <p:spPr>
            <a:xfrm>
              <a:off x="1218073" y="3334609"/>
              <a:ext cx="860110" cy="2190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26EF5A8-E0E9-4342-8030-6E575055A9F3}"/>
              </a:ext>
            </a:extLst>
          </p:cNvPr>
          <p:cNvSpPr/>
          <p:nvPr/>
        </p:nvSpPr>
        <p:spPr>
          <a:xfrm>
            <a:off x="1061982" y="2332561"/>
            <a:ext cx="1143975" cy="7335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동아리 명</a:t>
            </a:r>
            <a:endParaRPr lang="en-US" altLang="ko-KR" sz="800" dirty="0">
              <a:solidFill>
                <a:schemeClr val="tx1"/>
              </a:solidFill>
            </a:endParaRPr>
          </a:p>
          <a:p>
            <a:endParaRPr lang="en-US" altLang="ko-KR" sz="800" dirty="0">
              <a:solidFill>
                <a:schemeClr val="tx1"/>
              </a:solidFill>
            </a:endParaRPr>
          </a:p>
          <a:p>
            <a:r>
              <a:rPr lang="ko-KR" altLang="en-US" sz="800" dirty="0">
                <a:solidFill>
                  <a:schemeClr val="tx1"/>
                </a:solidFill>
              </a:rPr>
              <a:t>회 장 </a:t>
            </a:r>
            <a:r>
              <a:rPr lang="en-US" altLang="ko-KR" sz="800" dirty="0">
                <a:solidFill>
                  <a:schemeClr val="tx1"/>
                </a:solidFill>
              </a:rPr>
              <a:t>: </a:t>
            </a:r>
            <a:r>
              <a:rPr lang="ko-KR" altLang="en-US" sz="800" dirty="0">
                <a:solidFill>
                  <a:schemeClr val="tx1"/>
                </a:solidFill>
              </a:rPr>
              <a:t>홍길동</a:t>
            </a:r>
            <a:endParaRPr lang="en-US" altLang="ko-KR" sz="800" dirty="0">
              <a:solidFill>
                <a:schemeClr val="tx1"/>
              </a:solidFill>
            </a:endParaRPr>
          </a:p>
          <a:p>
            <a:endParaRPr lang="en-US" altLang="ko-KR" sz="800" dirty="0">
              <a:solidFill>
                <a:schemeClr val="tx1"/>
              </a:solidFill>
            </a:endParaRPr>
          </a:p>
          <a:p>
            <a:r>
              <a:rPr lang="ko-KR" altLang="en-US" sz="800" dirty="0">
                <a:solidFill>
                  <a:schemeClr val="tx1"/>
                </a:solidFill>
              </a:rPr>
              <a:t>개설일자 </a:t>
            </a:r>
            <a:r>
              <a:rPr lang="en-US" altLang="ko-KR" sz="800" dirty="0">
                <a:solidFill>
                  <a:schemeClr val="tx1"/>
                </a:solidFill>
              </a:rPr>
              <a:t>:2019.09.19</a:t>
            </a: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45AE2-D799-4701-AB59-A82D23737AA2}"/>
              </a:ext>
            </a:extLst>
          </p:cNvPr>
          <p:cNvSpPr/>
          <p:nvPr/>
        </p:nvSpPr>
        <p:spPr>
          <a:xfrm>
            <a:off x="7704238" y="649534"/>
            <a:ext cx="2567920" cy="16884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/>
                </a:solidFill>
              </a:rPr>
              <a:t>가입 동아리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r>
              <a:rPr lang="ko-KR" altLang="en-US" sz="1200" dirty="0" err="1">
                <a:solidFill>
                  <a:schemeClr val="tx1"/>
                </a:solidFill>
              </a:rPr>
              <a:t>블레스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한림 </a:t>
            </a:r>
            <a:r>
              <a:rPr lang="en-US" altLang="ko-KR" sz="1200" dirty="0" err="1">
                <a:solidFill>
                  <a:schemeClr val="tx1"/>
                </a:solidFill>
              </a:rPr>
              <a:t>s.v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UP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ko-KR" altLang="en-US" sz="1600" b="1" dirty="0">
                <a:solidFill>
                  <a:schemeClr val="tx1"/>
                </a:solidFill>
              </a:rPr>
              <a:t>가입 대기중 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r>
              <a:rPr lang="ko-KR" altLang="en-US" sz="1200" dirty="0" err="1">
                <a:solidFill>
                  <a:schemeClr val="tx1"/>
                </a:solidFill>
              </a:rPr>
              <a:t>로타랙트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사이다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C74CF6D-6900-40BD-B744-CADE7F665240}"/>
              </a:ext>
            </a:extLst>
          </p:cNvPr>
          <p:cNvGrpSpPr/>
          <p:nvPr/>
        </p:nvGrpSpPr>
        <p:grpSpPr>
          <a:xfrm>
            <a:off x="6120192" y="327952"/>
            <a:ext cx="3343969" cy="322276"/>
            <a:chOff x="6120192" y="327952"/>
            <a:chExt cx="3343969" cy="322276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16914A13-1E8C-46FC-B099-84318F2628B7}"/>
                </a:ext>
              </a:extLst>
            </p:cNvPr>
            <p:cNvGrpSpPr/>
            <p:nvPr/>
          </p:nvGrpSpPr>
          <p:grpSpPr>
            <a:xfrm>
              <a:off x="7742231" y="352177"/>
              <a:ext cx="1721930" cy="257176"/>
              <a:chOff x="7858124" y="421657"/>
              <a:chExt cx="1721930" cy="257176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BB242815-3EFC-4784-8FB5-FB9C45DD6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41879" y="488332"/>
                <a:ext cx="638175" cy="190500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9E189B7E-5D6C-46FD-8B24-9BBAEDEDC9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35300"/>
              <a:stretch/>
            </p:blipFill>
            <p:spPr>
              <a:xfrm>
                <a:off x="7858124" y="421657"/>
                <a:ext cx="1192479" cy="257176"/>
              </a:xfrm>
              <a:prstGeom prst="rect">
                <a:avLst/>
              </a:prstGeom>
            </p:spPr>
          </p:pic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D0E9D63-E35D-47EE-977C-CA9B6314A5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372"/>
            <a:stretch/>
          </p:blipFill>
          <p:spPr>
            <a:xfrm>
              <a:off x="7830429" y="327952"/>
              <a:ext cx="1016082" cy="2814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A3168C6-CB88-47C8-93F1-BB95C45610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27307" b="7604"/>
            <a:stretch/>
          </p:blipFill>
          <p:spPr>
            <a:xfrm>
              <a:off x="6120192" y="342204"/>
              <a:ext cx="1710237" cy="308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8291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</TotalTime>
  <Words>214</Words>
  <Application>Microsoft Office PowerPoint</Application>
  <PresentationFormat>와이드스크린</PresentationFormat>
  <Paragraphs>112</Paragraphs>
  <Slides>20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맑은 고딕</vt:lpstr>
      <vt:lpstr>맑은 고딕 Semilight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김진섭</dc:creator>
  <cp:lastModifiedBy>김진섭</cp:lastModifiedBy>
  <cp:revision>80</cp:revision>
  <dcterms:created xsi:type="dcterms:W3CDTF">2019-09-23T13:33:33Z</dcterms:created>
  <dcterms:modified xsi:type="dcterms:W3CDTF">2019-09-26T11:30:19Z</dcterms:modified>
</cp:coreProperties>
</file>